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2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McLaughlin" userId="27489c7e-d656-41c1-80e3-20c9fed7e9b4" providerId="ADAL" clId="{D8D293CE-D4A1-FF4A-BA24-7376ABD63319}"/>
    <pc:docChg chg="custSel addSld modSld sldOrd">
      <pc:chgData name="Miss McLaughlin" userId="27489c7e-d656-41c1-80e3-20c9fed7e9b4" providerId="ADAL" clId="{D8D293CE-D4A1-FF4A-BA24-7376ABD63319}" dt="2020-06-02T08:45:31.884" v="7" actId="478"/>
      <pc:docMkLst>
        <pc:docMk/>
      </pc:docMkLst>
      <pc:sldChg chg="delSp add delAnim">
        <pc:chgData name="Miss McLaughlin" userId="27489c7e-d656-41c1-80e3-20c9fed7e9b4" providerId="ADAL" clId="{D8D293CE-D4A1-FF4A-BA24-7376ABD63319}" dt="2020-06-02T08:45:31.884" v="7" actId="478"/>
        <pc:sldMkLst>
          <pc:docMk/>
          <pc:sldMk cId="937877083" sldId="258"/>
        </pc:sldMkLst>
        <pc:spChg chg="del">
          <ac:chgData name="Miss McLaughlin" userId="27489c7e-d656-41c1-80e3-20c9fed7e9b4" providerId="ADAL" clId="{D8D293CE-D4A1-FF4A-BA24-7376ABD63319}" dt="2020-06-02T08:45:27.706" v="5" actId="478"/>
          <ac:spMkLst>
            <pc:docMk/>
            <pc:sldMk cId="937877083" sldId="258"/>
            <ac:spMk id="26663" creationId="{A4D97EE8-0811-4131-A42E-3C01CF5E88BF}"/>
          </ac:spMkLst>
        </pc:spChg>
        <pc:spChg chg="del">
          <ac:chgData name="Miss McLaughlin" userId="27489c7e-d656-41c1-80e3-20c9fed7e9b4" providerId="ADAL" clId="{D8D293CE-D4A1-FF4A-BA24-7376ABD63319}" dt="2020-06-02T08:45:29.887" v="6" actId="478"/>
          <ac:spMkLst>
            <pc:docMk/>
            <pc:sldMk cId="937877083" sldId="258"/>
            <ac:spMk id="26664" creationId="{AA43D42F-5B14-4A7C-856A-F301CBC5A393}"/>
          </ac:spMkLst>
        </pc:spChg>
        <pc:spChg chg="del">
          <ac:chgData name="Miss McLaughlin" userId="27489c7e-d656-41c1-80e3-20c9fed7e9b4" providerId="ADAL" clId="{D8D293CE-D4A1-FF4A-BA24-7376ABD63319}" dt="2020-06-02T08:45:31.884" v="7" actId="478"/>
          <ac:spMkLst>
            <pc:docMk/>
            <pc:sldMk cId="937877083" sldId="258"/>
            <ac:spMk id="26665" creationId="{339E36B9-1250-435A-9D51-D7F89EFE7B5D}"/>
          </ac:spMkLst>
        </pc:spChg>
      </pc:sldChg>
      <pc:sldChg chg="add ord">
        <pc:chgData name="Miss McLaughlin" userId="27489c7e-d656-41c1-80e3-20c9fed7e9b4" providerId="ADAL" clId="{D8D293CE-D4A1-FF4A-BA24-7376ABD63319}" dt="2020-06-02T08:45:06.751" v="4" actId="1076"/>
        <pc:sldMkLst>
          <pc:docMk/>
          <pc:sldMk cId="2205272996" sldId="259"/>
        </pc:sldMkLst>
      </pc:sldChg>
      <pc:sldChg chg="add ord">
        <pc:chgData name="Miss McLaughlin" userId="27489c7e-d656-41c1-80e3-20c9fed7e9b4" providerId="ADAL" clId="{D8D293CE-D4A1-FF4A-BA24-7376ABD63319}" dt="2020-06-02T08:45:03.134" v="3" actId="1076"/>
        <pc:sldMkLst>
          <pc:docMk/>
          <pc:sldMk cId="1016297584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18E79C-E2F7-2646-BCAC-A5DF89217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5B96D7-067E-4F4D-A539-C7A330FD09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F7A70C-948A-FF41-B0FF-5855336F0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FA9BA8-1BEB-2D43-AE69-B614FDB8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A2BD64-2D66-814A-9F70-8BBD97FDF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9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DF3051-B4D1-1348-A330-78405F7EF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7BFF904-F934-B94E-AFA6-67075CC8F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0513B7-E81C-9145-9115-4FCCBB7BB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54FDEC-5585-8D4B-9D25-25EECD266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46613E-C109-4E4B-89A2-9AA2087B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8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7044567-AA27-E04D-AFE0-788A1FB2E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A455B51-FFF7-4B42-9C94-3EA3CADE5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308F35-774B-F64B-A571-17AED8C1D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6C32D9-61D5-4C44-BDAD-081D47C91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A46AB9-0C48-4D49-89CF-18FD3F3E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8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43DB4-91D3-6C40-8929-FD90EF2A9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88948F-E3D0-CA49-9707-031E0836C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F9FF59-29A7-E344-B75F-C9885A304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A84EBD-BC05-9143-9F86-BE4443B65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CEA192-1AE6-4746-9EF4-CC6AB7977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6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909EF2-6CEA-E74E-AFF4-1E1322266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14FCE6-B943-E647-914B-D83977A03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BA0A82-1A73-EA41-86E2-47E6836B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206E9F-463A-2448-83E5-1D418AFE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A4D153-4B93-494D-8EC1-634923E1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98426D-0C67-5041-AB78-24962192A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A5B33F-FFEB-4D4E-A3C7-21A6F3893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50E1141-4CA0-0045-BA57-CCC33FA44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F99C7D-75FE-F543-95BD-25E7BA847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188845F-EF76-B94D-8D64-71E84E589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1AD182-A946-124B-879E-411697141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4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AE3049-93BA-0643-A953-60BB4A78A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B615AE-1CD7-1547-AB44-97DD5D9B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BBE361-E9CD-D145-959B-4BB12B90C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923FAC6-C638-714B-A8DF-55AE69C4BB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9B7B65A-4AF7-2F48-87D6-0C331D94F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EA77E5F-472B-774C-AA93-D93AEE402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A19D2F8-BF99-3F45-8AFF-DA9B651E9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8D6EDA8-6301-EC48-9750-4E9F2470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4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C53155-DD6B-4548-B86C-4D74C7370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C0861C9-3EE9-BA4A-855E-AC870BA9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1D7AEDD-ABF3-334B-9424-6BD48115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7CE317-DF31-DF47-9362-F37011AA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A2B7250-A6AB-0F48-8A54-2EED99967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F2EF420-7F86-004E-B86B-5EAC17C86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C923D4-A469-784A-ABC5-A49C4E31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1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EC65B9-2265-7E43-9B48-2D0603F42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95FE73-02B9-554F-B49F-1BF192BAC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1B3716-EABB-394A-9A63-78538A097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77F460-3C1C-3744-AF9D-DD1B0BE75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70A470F-2A4F-C948-BD3D-DE90709F2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C7D0E0-B336-8442-9462-16105007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5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928294-63C9-5448-A554-83D4FE101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0FF8357-BC61-124C-91AA-3CCD7AD858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E8870EC-9C2D-964A-86C5-F52BA365C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485070-868A-5040-891D-234EE136A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6239826-F0E1-8748-9B7E-F0A99AB72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30CAEA2-FA7C-B848-B0A8-6A06B74E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8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1A9457E-5FDF-7941-85E2-3769B2C1D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88F1BC9-6FFD-524F-ABA5-5086BB14E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C2EFBA-4898-444C-9C4E-40EE6C92C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8BCE2-A8D4-1746-924E-E23ED76EC12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BA69F1-96EA-4D4E-B430-A6E9F617A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5241CB-E18A-F54D-9A07-7059F7BC5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D2649-C8D5-8D40-B6D6-D2957A5F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5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gfl.org/bgfl/custom/resources_ftp/client_ftp/ks2/maths/perimeter_and_area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0255AC1A-F246-4203-966B-52C4711A8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4340" name="Rectangle 4">
            <a:hlinkClick r:id="rId2"/>
            <a:extLst>
              <a:ext uri="{FF2B5EF4-FFF2-40B4-BE49-F238E27FC236}">
                <a16:creationId xmlns:a16="http://schemas.microsoft.com/office/drawing/2014/main" xmlns="" id="{FFCF6DD9-8C3F-4BE1-8992-36FFA974F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1484313"/>
            <a:ext cx="1227138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Freeform 11">
            <a:extLst>
              <a:ext uri="{FF2B5EF4-FFF2-40B4-BE49-F238E27FC236}">
                <a16:creationId xmlns:a16="http://schemas.microsoft.com/office/drawing/2014/main" xmlns="" id="{B773BB2D-238E-4622-A234-09294F80D115}"/>
              </a:ext>
            </a:extLst>
          </p:cNvPr>
          <p:cNvSpPr>
            <a:spLocks/>
          </p:cNvSpPr>
          <p:nvPr/>
        </p:nvSpPr>
        <p:spPr bwMode="auto">
          <a:xfrm>
            <a:off x="3808413" y="3141663"/>
            <a:ext cx="4159250" cy="2227262"/>
          </a:xfrm>
          <a:custGeom>
            <a:avLst/>
            <a:gdLst>
              <a:gd name="T0" fmla="*/ 0 w 2620"/>
              <a:gd name="T1" fmla="*/ 0 h 1403"/>
              <a:gd name="T2" fmla="*/ 0 w 2620"/>
              <a:gd name="T3" fmla="*/ 1403 h 1403"/>
              <a:gd name="T4" fmla="*/ 2620 w 2620"/>
              <a:gd name="T5" fmla="*/ 1394 h 1403"/>
              <a:gd name="T6" fmla="*/ 2620 w 2620"/>
              <a:gd name="T7" fmla="*/ 0 h 1403"/>
              <a:gd name="T8" fmla="*/ 1895 w 2620"/>
              <a:gd name="T9" fmla="*/ 0 h 1403"/>
              <a:gd name="T10" fmla="*/ 1895 w 2620"/>
              <a:gd name="T11" fmla="*/ 604 h 1403"/>
              <a:gd name="T12" fmla="*/ 948 w 2620"/>
              <a:gd name="T13" fmla="*/ 604 h 1403"/>
              <a:gd name="T14" fmla="*/ 948 w 2620"/>
              <a:gd name="T15" fmla="*/ 0 h 1403"/>
              <a:gd name="T16" fmla="*/ 0 w 2620"/>
              <a:gd name="T17" fmla="*/ 0 h 140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20"/>
              <a:gd name="T28" fmla="*/ 0 h 1403"/>
              <a:gd name="T29" fmla="*/ 2620 w 2620"/>
              <a:gd name="T30" fmla="*/ 1403 h 140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20" h="1403">
                <a:moveTo>
                  <a:pt x="0" y="0"/>
                </a:moveTo>
                <a:lnTo>
                  <a:pt x="0" y="1403"/>
                </a:lnTo>
                <a:lnTo>
                  <a:pt x="2620" y="1394"/>
                </a:lnTo>
                <a:lnTo>
                  <a:pt x="2620" y="0"/>
                </a:lnTo>
                <a:lnTo>
                  <a:pt x="1895" y="0"/>
                </a:lnTo>
                <a:lnTo>
                  <a:pt x="1895" y="604"/>
                </a:lnTo>
                <a:lnTo>
                  <a:pt x="948" y="604"/>
                </a:lnTo>
                <a:lnTo>
                  <a:pt x="948" y="0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000"/>
          </a:p>
        </p:txBody>
      </p:sp>
      <p:sp>
        <p:nvSpPr>
          <p:cNvPr id="14342" name="WordArt 6">
            <a:extLst>
              <a:ext uri="{FF2B5EF4-FFF2-40B4-BE49-F238E27FC236}">
                <a16:creationId xmlns:a16="http://schemas.microsoft.com/office/drawing/2014/main" xmlns="" id="{DE3CF9EC-8E61-42E8-BB6E-3546993156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75050" y="981075"/>
            <a:ext cx="5113338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CHALLENGE!!!</a:t>
            </a:r>
          </a:p>
        </p:txBody>
      </p:sp>
    </p:spTree>
    <p:extLst>
      <p:ext uri="{BB962C8B-B14F-4D97-AF65-F5344CB8AC3E}">
        <p14:creationId xmlns:p14="http://schemas.microsoft.com/office/powerpoint/2010/main" val="292235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6">
            <a:extLst>
              <a:ext uri="{FF2B5EF4-FFF2-40B4-BE49-F238E27FC236}">
                <a16:creationId xmlns:a16="http://schemas.microsoft.com/office/drawing/2014/main" xmlns="" id="{200476DA-FF5B-4E22-94C7-DDCDDF8DD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9" y="231775"/>
            <a:ext cx="4137025" cy="2438400"/>
          </a:xfrm>
          <a:prstGeom prst="cloudCallout">
            <a:avLst>
              <a:gd name="adj1" fmla="val -92519"/>
              <a:gd name="adj2" fmla="val 865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2400"/>
              <a:t>Now find the perimeter of these shapes. They are not drawn to scale.</a:t>
            </a:r>
          </a:p>
        </p:txBody>
      </p:sp>
      <p:grpSp>
        <p:nvGrpSpPr>
          <p:cNvPr id="11268" name="Group 19">
            <a:extLst>
              <a:ext uri="{FF2B5EF4-FFF2-40B4-BE49-F238E27FC236}">
                <a16:creationId xmlns:a16="http://schemas.microsoft.com/office/drawing/2014/main" xmlns="" id="{52CABFB2-B521-4DFB-866A-F9E6B596E7A4}"/>
              </a:ext>
            </a:extLst>
          </p:cNvPr>
          <p:cNvGrpSpPr>
            <a:grpSpLocks/>
          </p:cNvGrpSpPr>
          <p:nvPr/>
        </p:nvGrpSpPr>
        <p:grpSpPr bwMode="auto">
          <a:xfrm>
            <a:off x="1992313" y="3213101"/>
            <a:ext cx="2768600" cy="2500313"/>
            <a:chOff x="205" y="2173"/>
            <a:chExt cx="1744" cy="1575"/>
          </a:xfrm>
        </p:grpSpPr>
        <p:sp>
          <p:nvSpPr>
            <p:cNvPr id="11269" name="AutoShape 7">
              <a:extLst>
                <a:ext uri="{FF2B5EF4-FFF2-40B4-BE49-F238E27FC236}">
                  <a16:creationId xmlns:a16="http://schemas.microsoft.com/office/drawing/2014/main" xmlns="" id="{620F031B-1ACC-408F-83A9-B3A1C5B8F7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" y="2405"/>
              <a:ext cx="1326" cy="1124"/>
            </a:xfrm>
            <a:prstGeom prst="hexagon">
              <a:avLst>
                <a:gd name="adj" fmla="val 29493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 sz="2000"/>
            </a:p>
          </p:txBody>
        </p:sp>
        <p:sp>
          <p:nvSpPr>
            <p:cNvPr id="11270" name="Text Box 8">
              <a:extLst>
                <a:ext uri="{FF2B5EF4-FFF2-40B4-BE49-F238E27FC236}">
                  <a16:creationId xmlns:a16="http://schemas.microsoft.com/office/drawing/2014/main" xmlns="" id="{C1E79005-0CFB-4D20-8958-E20066034B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4" y="2173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  <p:sp>
          <p:nvSpPr>
            <p:cNvPr id="11271" name="Text Box 9">
              <a:extLst>
                <a:ext uri="{FF2B5EF4-FFF2-40B4-BE49-F238E27FC236}">
                  <a16:creationId xmlns:a16="http://schemas.microsoft.com/office/drawing/2014/main" xmlns="" id="{C393CB1F-C38E-47B4-92CE-C820AD8E12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1" y="2483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  <p:sp>
          <p:nvSpPr>
            <p:cNvPr id="11272" name="Text Box 10">
              <a:extLst>
                <a:ext uri="{FF2B5EF4-FFF2-40B4-BE49-F238E27FC236}">
                  <a16:creationId xmlns:a16="http://schemas.microsoft.com/office/drawing/2014/main" xmlns="" id="{9CB7AD05-598A-49AA-9C06-C400D048F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1" y="3159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  <p:sp>
          <p:nvSpPr>
            <p:cNvPr id="11273" name="Text Box 11">
              <a:extLst>
                <a:ext uri="{FF2B5EF4-FFF2-40B4-BE49-F238E27FC236}">
                  <a16:creationId xmlns:a16="http://schemas.microsoft.com/office/drawing/2014/main" xmlns="" id="{90E683F8-ABF3-486F-B8F0-A92DFBF439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4" y="3498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  <p:sp>
          <p:nvSpPr>
            <p:cNvPr id="11274" name="Text Box 12">
              <a:extLst>
                <a:ext uri="{FF2B5EF4-FFF2-40B4-BE49-F238E27FC236}">
                  <a16:creationId xmlns:a16="http://schemas.microsoft.com/office/drawing/2014/main" xmlns="" id="{F5357AA5-2126-4E56-80C7-A6B4D6E9D9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" y="2483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  <p:sp>
          <p:nvSpPr>
            <p:cNvPr id="11275" name="Text Box 13">
              <a:extLst>
                <a:ext uri="{FF2B5EF4-FFF2-40B4-BE49-F238E27FC236}">
                  <a16:creationId xmlns:a16="http://schemas.microsoft.com/office/drawing/2014/main" xmlns="" id="{1EACEF22-99B0-40C3-8F71-856D9D9CD2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" y="3159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</p:grpSp>
      <p:grpSp>
        <p:nvGrpSpPr>
          <p:cNvPr id="11276" name="Group 20">
            <a:extLst>
              <a:ext uri="{FF2B5EF4-FFF2-40B4-BE49-F238E27FC236}">
                <a16:creationId xmlns:a16="http://schemas.microsoft.com/office/drawing/2014/main" xmlns="" id="{D53769AC-28A4-4190-85D7-82EA9D86F3C2}"/>
              </a:ext>
            </a:extLst>
          </p:cNvPr>
          <p:cNvGrpSpPr>
            <a:grpSpLocks/>
          </p:cNvGrpSpPr>
          <p:nvPr/>
        </p:nvGrpSpPr>
        <p:grpSpPr bwMode="auto">
          <a:xfrm>
            <a:off x="4872038" y="2636839"/>
            <a:ext cx="2813050" cy="2632075"/>
            <a:chOff x="2206" y="2144"/>
            <a:chExt cx="1772" cy="1658"/>
          </a:xfrm>
        </p:grpSpPr>
        <p:sp>
          <p:nvSpPr>
            <p:cNvPr id="11277" name="AutoShape 14">
              <a:extLst>
                <a:ext uri="{FF2B5EF4-FFF2-40B4-BE49-F238E27FC236}">
                  <a16:creationId xmlns:a16="http://schemas.microsoft.com/office/drawing/2014/main" xmlns="" id="{A0E08F3F-B9EA-4C34-BF36-6FAA2FFE6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" y="2377"/>
              <a:ext cx="1317" cy="1198"/>
            </a:xfrm>
            <a:custGeom>
              <a:avLst/>
              <a:gdLst>
                <a:gd name="T0" fmla="*/ 1152 w 21600"/>
                <a:gd name="T1" fmla="*/ 599 h 21600"/>
                <a:gd name="T2" fmla="*/ 659 w 21600"/>
                <a:gd name="T3" fmla="*/ 1198 h 21600"/>
                <a:gd name="T4" fmla="*/ 165 w 21600"/>
                <a:gd name="T5" fmla="*/ 599 h 21600"/>
                <a:gd name="T6" fmla="*/ 65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4 w 21600"/>
                <a:gd name="T13" fmla="*/ 4508 h 21600"/>
                <a:gd name="T14" fmla="*/ 17106 w 21600"/>
                <a:gd name="T15" fmla="*/ 17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 sz="2000"/>
            </a:p>
          </p:txBody>
        </p:sp>
        <p:sp>
          <p:nvSpPr>
            <p:cNvPr id="11278" name="Text Box 15">
              <a:extLst>
                <a:ext uri="{FF2B5EF4-FFF2-40B4-BE49-F238E27FC236}">
                  <a16:creationId xmlns:a16="http://schemas.microsoft.com/office/drawing/2014/main" xmlns="" id="{5FF86975-473C-444B-A777-1216A33E2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6" y="2144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5cm</a:t>
              </a:r>
            </a:p>
          </p:txBody>
        </p:sp>
        <p:sp>
          <p:nvSpPr>
            <p:cNvPr id="11279" name="Text Box 16">
              <a:extLst>
                <a:ext uri="{FF2B5EF4-FFF2-40B4-BE49-F238E27FC236}">
                  <a16:creationId xmlns:a16="http://schemas.microsoft.com/office/drawing/2014/main" xmlns="" id="{D2861C95-491A-4E35-8EFB-D04C9ACE6C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838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7cm</a:t>
              </a:r>
            </a:p>
          </p:txBody>
        </p:sp>
        <p:sp>
          <p:nvSpPr>
            <p:cNvPr id="11280" name="Text Box 17">
              <a:extLst>
                <a:ext uri="{FF2B5EF4-FFF2-40B4-BE49-F238E27FC236}">
                  <a16:creationId xmlns:a16="http://schemas.microsoft.com/office/drawing/2014/main" xmlns="" id="{80753E5D-FCB3-49F9-9A9A-50706B9553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6" y="2838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7cm</a:t>
              </a:r>
            </a:p>
          </p:txBody>
        </p:sp>
        <p:sp>
          <p:nvSpPr>
            <p:cNvPr id="11281" name="Text Box 18">
              <a:extLst>
                <a:ext uri="{FF2B5EF4-FFF2-40B4-BE49-F238E27FC236}">
                  <a16:creationId xmlns:a16="http://schemas.microsoft.com/office/drawing/2014/main" xmlns="" id="{1A203A5C-F877-4DB8-B000-6CB4E4E3DB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2" y="3552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</p:grpSp>
      <p:grpSp>
        <p:nvGrpSpPr>
          <p:cNvPr id="11282" name="Group 38">
            <a:extLst>
              <a:ext uri="{FF2B5EF4-FFF2-40B4-BE49-F238E27FC236}">
                <a16:creationId xmlns:a16="http://schemas.microsoft.com/office/drawing/2014/main" xmlns="" id="{8AA6845E-EAD4-4084-A32D-CF92E6664B45}"/>
              </a:ext>
            </a:extLst>
          </p:cNvPr>
          <p:cNvGrpSpPr>
            <a:grpSpLocks/>
          </p:cNvGrpSpPr>
          <p:nvPr/>
        </p:nvGrpSpPr>
        <p:grpSpPr bwMode="auto">
          <a:xfrm>
            <a:off x="7896225" y="2636838"/>
            <a:ext cx="2001838" cy="3251200"/>
            <a:chOff x="4124" y="1755"/>
            <a:chExt cx="1261" cy="2048"/>
          </a:xfrm>
        </p:grpSpPr>
        <p:sp>
          <p:nvSpPr>
            <p:cNvPr id="11283" name="AutoShape 21">
              <a:extLst>
                <a:ext uri="{FF2B5EF4-FFF2-40B4-BE49-F238E27FC236}">
                  <a16:creationId xmlns:a16="http://schemas.microsoft.com/office/drawing/2014/main" xmlns="" id="{ECBB50D9-8618-4800-B9FF-F686DEEBA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4" y="1755"/>
              <a:ext cx="1261" cy="2048"/>
            </a:xfrm>
            <a:prstGeom prst="star4">
              <a:avLst>
                <a:gd name="adj" fmla="val 125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 sz="2000"/>
            </a:p>
          </p:txBody>
        </p:sp>
        <p:sp>
          <p:nvSpPr>
            <p:cNvPr id="11284" name="Text Box 28">
              <a:extLst>
                <a:ext uri="{FF2B5EF4-FFF2-40B4-BE49-F238E27FC236}">
                  <a16:creationId xmlns:a16="http://schemas.microsoft.com/office/drawing/2014/main" xmlns="" id="{98D5DDD3-2762-4D14-A1E6-F474A40DF1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5" y="2008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4cm</a:t>
              </a:r>
            </a:p>
          </p:txBody>
        </p:sp>
        <p:sp>
          <p:nvSpPr>
            <p:cNvPr id="11285" name="Text Box 29">
              <a:extLst>
                <a:ext uri="{FF2B5EF4-FFF2-40B4-BE49-F238E27FC236}">
                  <a16:creationId xmlns:a16="http://schemas.microsoft.com/office/drawing/2014/main" xmlns="" id="{C6424C32-20C1-4BEE-A90B-C4E2F9E490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5" y="2008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4cm</a:t>
              </a:r>
            </a:p>
          </p:txBody>
        </p:sp>
        <p:sp>
          <p:nvSpPr>
            <p:cNvPr id="11286" name="Text Box 32">
              <a:extLst>
                <a:ext uri="{FF2B5EF4-FFF2-40B4-BE49-F238E27FC236}">
                  <a16:creationId xmlns:a16="http://schemas.microsoft.com/office/drawing/2014/main" xmlns="" id="{B1DDE2E9-8B21-43C6-9F70-9B72845CBC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3" y="3259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4cm</a:t>
              </a:r>
            </a:p>
          </p:txBody>
        </p:sp>
        <p:sp>
          <p:nvSpPr>
            <p:cNvPr id="11287" name="Text Box 33">
              <a:extLst>
                <a:ext uri="{FF2B5EF4-FFF2-40B4-BE49-F238E27FC236}">
                  <a16:creationId xmlns:a16="http://schemas.microsoft.com/office/drawing/2014/main" xmlns="" id="{3126BABE-525D-4454-BE44-1991792FE4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3" y="3259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4cm</a:t>
              </a:r>
            </a:p>
          </p:txBody>
        </p:sp>
        <p:sp>
          <p:nvSpPr>
            <p:cNvPr id="11288" name="Text Box 34">
              <a:extLst>
                <a:ext uri="{FF2B5EF4-FFF2-40B4-BE49-F238E27FC236}">
                  <a16:creationId xmlns:a16="http://schemas.microsoft.com/office/drawing/2014/main" xmlns="" id="{A6A0C1D0-C030-4935-9EC9-C38809E17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6" y="2453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  <p:sp>
          <p:nvSpPr>
            <p:cNvPr id="11289" name="Text Box 35">
              <a:extLst>
                <a:ext uri="{FF2B5EF4-FFF2-40B4-BE49-F238E27FC236}">
                  <a16:creationId xmlns:a16="http://schemas.microsoft.com/office/drawing/2014/main" xmlns="" id="{B189DDC7-21AB-4CCC-9F5D-3C9A6F25E1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0" y="2452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  <p:sp>
          <p:nvSpPr>
            <p:cNvPr id="11290" name="Text Box 36">
              <a:extLst>
                <a:ext uri="{FF2B5EF4-FFF2-40B4-BE49-F238E27FC236}">
                  <a16:creationId xmlns:a16="http://schemas.microsoft.com/office/drawing/2014/main" xmlns="" id="{5200C1F7-2BC3-4CA2-B07B-BBA71D1DB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0" y="2854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  <p:sp>
          <p:nvSpPr>
            <p:cNvPr id="11291" name="Text Box 37">
              <a:extLst>
                <a:ext uri="{FF2B5EF4-FFF2-40B4-BE49-F238E27FC236}">
                  <a16:creationId xmlns:a16="http://schemas.microsoft.com/office/drawing/2014/main" xmlns="" id="{8D6618DB-A05F-4745-BE8E-EF975073F4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6" y="2845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3cm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7877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7E98FC81-8F28-4A23-B7DF-ED43D3100C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981075"/>
            <a:ext cx="8229600" cy="1143000"/>
          </a:xfrm>
          <a:noFill/>
          <a:ln/>
        </p:spPr>
        <p:txBody>
          <a:bodyPr/>
          <a:lstStyle/>
          <a:p>
            <a:r>
              <a:rPr lang="en-GB" altLang="en-US" sz="3600" b="1" u="sng"/>
              <a:t>CHALLENGE:</a:t>
            </a:r>
            <a:br>
              <a:rPr lang="en-GB" altLang="en-US" sz="3600" b="1" u="sng"/>
            </a:br>
            <a:r>
              <a:rPr lang="en-GB" altLang="en-US" sz="2800" b="1" u="sng"/>
              <a:t>Can you find the perimeter for this shape?</a:t>
            </a:r>
            <a:endParaRPr lang="en-GB" altLang="en-US"/>
          </a:p>
        </p:txBody>
      </p:sp>
      <p:sp>
        <p:nvSpPr>
          <p:cNvPr id="13315" name="AutoShape 3">
            <a:extLst>
              <a:ext uri="{FF2B5EF4-FFF2-40B4-BE49-F238E27FC236}">
                <a16:creationId xmlns:a16="http://schemas.microsoft.com/office/drawing/2014/main" xmlns="" id="{F0487F30-1979-40D1-86D8-5254D00DA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2852738"/>
            <a:ext cx="2743200" cy="3048000"/>
          </a:xfrm>
          <a:prstGeom prst="plus">
            <a:avLst>
              <a:gd name="adj" fmla="val 25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xmlns="" id="{D37EBA62-532C-49FC-92BC-C32BC4D7A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810000"/>
            <a:ext cx="457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7cm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xmlns="" id="{F24A6B4A-26CF-44ED-8B85-ED5FA047C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733800"/>
            <a:ext cx="457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7cm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xmlns="" id="{CF65C23E-8A57-4BCC-B3A9-7C14F6494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867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5cm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xmlns="" id="{2ED21DEB-BAA9-497A-B372-548702562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362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5cm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xmlns="" id="{3541A913-1625-4F6E-B631-4C39E9CA9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181600"/>
            <a:ext cx="228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1600">
                <a:latin typeface="Comic Sans MS" panose="030F0702030302020204" pitchFamily="66" charset="0"/>
              </a:rPr>
              <a:t>3cm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xmlns="" id="{24E71312-F213-4253-9216-E39476A5A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181600"/>
            <a:ext cx="304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1600">
                <a:latin typeface="Comic Sans MS" panose="030F0702030302020204" pitchFamily="66" charset="0"/>
              </a:rPr>
              <a:t>3cm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xmlns="" id="{4C637914-14F6-43E4-B29E-3186D03E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667000"/>
            <a:ext cx="228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1600">
                <a:latin typeface="Comic Sans MS" panose="030F0702030302020204" pitchFamily="66" charset="0"/>
              </a:rPr>
              <a:t>3cm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xmlns="" id="{554F26EF-D8B4-45CB-9ACC-A69E1C556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743200"/>
            <a:ext cx="228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1600">
                <a:latin typeface="Comic Sans MS" panose="030F0702030302020204" pitchFamily="66" charset="0"/>
              </a:rPr>
              <a:t>3cm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  <p:sp>
        <p:nvSpPr>
          <p:cNvPr id="13324" name="Text Box 12">
            <a:extLst>
              <a:ext uri="{FF2B5EF4-FFF2-40B4-BE49-F238E27FC236}">
                <a16:creationId xmlns:a16="http://schemas.microsoft.com/office/drawing/2014/main" xmlns="" id="{B3804231-0947-4525-854E-8335054C5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1600">
                <a:latin typeface="Comic Sans MS" panose="030F0702030302020204" pitchFamily="66" charset="0"/>
              </a:rPr>
              <a:t>3cm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  <p:sp>
        <p:nvSpPr>
          <p:cNvPr id="13325" name="Text Box 13">
            <a:extLst>
              <a:ext uri="{FF2B5EF4-FFF2-40B4-BE49-F238E27FC236}">
                <a16:creationId xmlns:a16="http://schemas.microsoft.com/office/drawing/2014/main" xmlns="" id="{51A6D6A4-CAB8-4940-B006-A571EE987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581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1600">
                <a:latin typeface="Comic Sans MS" panose="030F0702030302020204" pitchFamily="66" charset="0"/>
              </a:rPr>
              <a:t>3cm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xmlns="" id="{3373FE75-31E9-4037-807F-3E1EB1195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800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1600">
                <a:latin typeface="Comic Sans MS" panose="030F0702030302020204" pitchFamily="66" charset="0"/>
              </a:rPr>
              <a:t>3cm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  <p:sp>
        <p:nvSpPr>
          <p:cNvPr id="13327" name="Text Box 15">
            <a:extLst>
              <a:ext uri="{FF2B5EF4-FFF2-40B4-BE49-F238E27FC236}">
                <a16:creationId xmlns:a16="http://schemas.microsoft.com/office/drawing/2014/main" xmlns="" id="{2B424C60-6EEC-418D-A6F0-A2460F8B4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800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1600">
                <a:latin typeface="Comic Sans MS" panose="030F0702030302020204" pitchFamily="66" charset="0"/>
              </a:rPr>
              <a:t>3cm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27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Freeform 10">
            <a:extLst>
              <a:ext uri="{FF2B5EF4-FFF2-40B4-BE49-F238E27FC236}">
                <a16:creationId xmlns:a16="http://schemas.microsoft.com/office/drawing/2014/main" xmlns="" id="{24E9E45B-E6B8-4356-B4E0-312B8D5515FB}"/>
              </a:ext>
            </a:extLst>
          </p:cNvPr>
          <p:cNvSpPr>
            <a:spLocks/>
          </p:cNvSpPr>
          <p:nvPr/>
        </p:nvSpPr>
        <p:spPr bwMode="auto">
          <a:xfrm>
            <a:off x="2640014" y="692150"/>
            <a:ext cx="2592387" cy="2808288"/>
          </a:xfrm>
          <a:custGeom>
            <a:avLst/>
            <a:gdLst>
              <a:gd name="T0" fmla="*/ 0 w 1812"/>
              <a:gd name="T1" fmla="*/ 0 h 1905"/>
              <a:gd name="T2" fmla="*/ 0 w 1812"/>
              <a:gd name="T3" fmla="*/ 1905 h 1905"/>
              <a:gd name="T4" fmla="*/ 1022 w 1812"/>
              <a:gd name="T5" fmla="*/ 1905 h 1905"/>
              <a:gd name="T6" fmla="*/ 1022 w 1812"/>
              <a:gd name="T7" fmla="*/ 1431 h 1905"/>
              <a:gd name="T8" fmla="*/ 1812 w 1812"/>
              <a:gd name="T9" fmla="*/ 1431 h 1905"/>
              <a:gd name="T10" fmla="*/ 1812 w 1812"/>
              <a:gd name="T11" fmla="*/ 474 h 1905"/>
              <a:gd name="T12" fmla="*/ 1022 w 1812"/>
              <a:gd name="T13" fmla="*/ 466 h 1905"/>
              <a:gd name="T14" fmla="*/ 1022 w 1812"/>
              <a:gd name="T15" fmla="*/ 2 h 1905"/>
              <a:gd name="T16" fmla="*/ 0 w 1812"/>
              <a:gd name="T17" fmla="*/ 0 h 190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812"/>
              <a:gd name="T28" fmla="*/ 0 h 1905"/>
              <a:gd name="T29" fmla="*/ 1812 w 1812"/>
              <a:gd name="T30" fmla="*/ 1905 h 190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812" h="1905">
                <a:moveTo>
                  <a:pt x="0" y="0"/>
                </a:moveTo>
                <a:lnTo>
                  <a:pt x="0" y="1905"/>
                </a:lnTo>
                <a:lnTo>
                  <a:pt x="1022" y="1905"/>
                </a:lnTo>
                <a:lnTo>
                  <a:pt x="1022" y="1431"/>
                </a:lnTo>
                <a:lnTo>
                  <a:pt x="1812" y="1431"/>
                </a:lnTo>
                <a:lnTo>
                  <a:pt x="1812" y="474"/>
                </a:lnTo>
                <a:lnTo>
                  <a:pt x="1022" y="466"/>
                </a:lnTo>
                <a:lnTo>
                  <a:pt x="1022" y="2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000"/>
          </a:p>
        </p:txBody>
      </p:sp>
      <p:sp>
        <p:nvSpPr>
          <p:cNvPr id="12293" name="Text Box 12">
            <a:extLst>
              <a:ext uri="{FF2B5EF4-FFF2-40B4-BE49-F238E27FC236}">
                <a16:creationId xmlns:a16="http://schemas.microsoft.com/office/drawing/2014/main" xmlns="" id="{5101BB25-6D2A-4CF5-A443-F00222C3D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9" y="1887539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9cm</a:t>
            </a:r>
          </a:p>
        </p:txBody>
      </p:sp>
      <p:sp>
        <p:nvSpPr>
          <p:cNvPr id="12294" name="Text Box 13">
            <a:extLst>
              <a:ext uri="{FF2B5EF4-FFF2-40B4-BE49-F238E27FC236}">
                <a16:creationId xmlns:a16="http://schemas.microsoft.com/office/drawing/2014/main" xmlns="" id="{72675154-8524-43FD-A3C5-FAC17B9B3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333376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5cm</a:t>
            </a:r>
          </a:p>
        </p:txBody>
      </p:sp>
      <p:sp>
        <p:nvSpPr>
          <p:cNvPr id="12295" name="Text Box 14">
            <a:extLst>
              <a:ext uri="{FF2B5EF4-FFF2-40B4-BE49-F238E27FC236}">
                <a16:creationId xmlns:a16="http://schemas.microsoft.com/office/drawing/2014/main" xmlns="" id="{4CB50575-433D-47B1-B487-BD005617D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6" y="3789364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5cm</a:t>
            </a:r>
          </a:p>
        </p:txBody>
      </p:sp>
      <p:sp>
        <p:nvSpPr>
          <p:cNvPr id="12296" name="Text Box 15">
            <a:extLst>
              <a:ext uri="{FF2B5EF4-FFF2-40B4-BE49-F238E27FC236}">
                <a16:creationId xmlns:a16="http://schemas.microsoft.com/office/drawing/2014/main" xmlns="" id="{E01DF372-69FA-4571-BC22-2026A7BBA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414" y="3076576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2cm</a:t>
            </a:r>
          </a:p>
        </p:txBody>
      </p:sp>
      <p:sp>
        <p:nvSpPr>
          <p:cNvPr id="12297" name="Text Box 16">
            <a:extLst>
              <a:ext uri="{FF2B5EF4-FFF2-40B4-BE49-F238E27FC236}">
                <a16:creationId xmlns:a16="http://schemas.microsoft.com/office/drawing/2014/main" xmlns="" id="{1D2D73F8-F547-4B29-B4E4-D4BD4B79B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551" y="2501901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4cm</a:t>
            </a:r>
          </a:p>
        </p:txBody>
      </p:sp>
      <p:sp>
        <p:nvSpPr>
          <p:cNvPr id="12298" name="Text Box 17">
            <a:extLst>
              <a:ext uri="{FF2B5EF4-FFF2-40B4-BE49-F238E27FC236}">
                <a16:creationId xmlns:a16="http://schemas.microsoft.com/office/drawing/2014/main" xmlns="" id="{91201B37-C1F6-4C87-B67E-62D3A5707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539" y="1955801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5cm</a:t>
            </a:r>
          </a:p>
        </p:txBody>
      </p:sp>
      <p:sp>
        <p:nvSpPr>
          <p:cNvPr id="12299" name="Text Box 18">
            <a:extLst>
              <a:ext uri="{FF2B5EF4-FFF2-40B4-BE49-F238E27FC236}">
                <a16:creationId xmlns:a16="http://schemas.microsoft.com/office/drawing/2014/main" xmlns="" id="{9DE0ABCB-5AEF-48E1-8330-4E5EC64C6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551" y="1395414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4cm</a:t>
            </a:r>
          </a:p>
        </p:txBody>
      </p:sp>
      <p:sp>
        <p:nvSpPr>
          <p:cNvPr id="12300" name="Text Box 19">
            <a:extLst>
              <a:ext uri="{FF2B5EF4-FFF2-40B4-BE49-F238E27FC236}">
                <a16:creationId xmlns:a16="http://schemas.microsoft.com/office/drawing/2014/main" xmlns="" id="{34546959-7B8C-442C-86F4-EA23DF4FD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9" y="835026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2cm</a:t>
            </a:r>
          </a:p>
        </p:txBody>
      </p:sp>
      <p:sp>
        <p:nvSpPr>
          <p:cNvPr id="12301" name="Freeform 11">
            <a:extLst>
              <a:ext uri="{FF2B5EF4-FFF2-40B4-BE49-F238E27FC236}">
                <a16:creationId xmlns:a16="http://schemas.microsoft.com/office/drawing/2014/main" xmlns="" id="{0B30C7CF-8C85-4F79-BAA6-7D2425008C0F}"/>
              </a:ext>
            </a:extLst>
          </p:cNvPr>
          <p:cNvSpPr>
            <a:spLocks/>
          </p:cNvSpPr>
          <p:nvPr/>
        </p:nvSpPr>
        <p:spPr bwMode="auto">
          <a:xfrm>
            <a:off x="3503613" y="4149726"/>
            <a:ext cx="4159250" cy="2227263"/>
          </a:xfrm>
          <a:custGeom>
            <a:avLst/>
            <a:gdLst>
              <a:gd name="T0" fmla="*/ 0 w 2620"/>
              <a:gd name="T1" fmla="*/ 0 h 1403"/>
              <a:gd name="T2" fmla="*/ 0 w 2620"/>
              <a:gd name="T3" fmla="*/ 1403 h 1403"/>
              <a:gd name="T4" fmla="*/ 2620 w 2620"/>
              <a:gd name="T5" fmla="*/ 1394 h 1403"/>
              <a:gd name="T6" fmla="*/ 2620 w 2620"/>
              <a:gd name="T7" fmla="*/ 0 h 1403"/>
              <a:gd name="T8" fmla="*/ 1895 w 2620"/>
              <a:gd name="T9" fmla="*/ 0 h 1403"/>
              <a:gd name="T10" fmla="*/ 1895 w 2620"/>
              <a:gd name="T11" fmla="*/ 604 h 1403"/>
              <a:gd name="T12" fmla="*/ 948 w 2620"/>
              <a:gd name="T13" fmla="*/ 604 h 1403"/>
              <a:gd name="T14" fmla="*/ 948 w 2620"/>
              <a:gd name="T15" fmla="*/ 0 h 1403"/>
              <a:gd name="T16" fmla="*/ 0 w 2620"/>
              <a:gd name="T17" fmla="*/ 0 h 140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20"/>
              <a:gd name="T28" fmla="*/ 0 h 1403"/>
              <a:gd name="T29" fmla="*/ 2620 w 2620"/>
              <a:gd name="T30" fmla="*/ 1403 h 140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20" h="1403">
                <a:moveTo>
                  <a:pt x="0" y="0"/>
                </a:moveTo>
                <a:lnTo>
                  <a:pt x="0" y="1403"/>
                </a:lnTo>
                <a:lnTo>
                  <a:pt x="2620" y="1394"/>
                </a:lnTo>
                <a:lnTo>
                  <a:pt x="2620" y="0"/>
                </a:lnTo>
                <a:lnTo>
                  <a:pt x="1895" y="0"/>
                </a:lnTo>
                <a:lnTo>
                  <a:pt x="1895" y="604"/>
                </a:lnTo>
                <a:lnTo>
                  <a:pt x="948" y="604"/>
                </a:lnTo>
                <a:lnTo>
                  <a:pt x="948" y="0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000"/>
          </a:p>
        </p:txBody>
      </p:sp>
      <p:sp>
        <p:nvSpPr>
          <p:cNvPr id="12302" name="Text Box 20">
            <a:extLst>
              <a:ext uri="{FF2B5EF4-FFF2-40B4-BE49-F238E27FC236}">
                <a16:creationId xmlns:a16="http://schemas.microsoft.com/office/drawing/2014/main" xmlns="" id="{C6ECADD4-AF54-454B-860C-3B77D3C13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6021389"/>
            <a:ext cx="804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11cm</a:t>
            </a:r>
          </a:p>
        </p:txBody>
      </p:sp>
      <p:sp>
        <p:nvSpPr>
          <p:cNvPr id="12303" name="Text Box 21">
            <a:extLst>
              <a:ext uri="{FF2B5EF4-FFF2-40B4-BE49-F238E27FC236}">
                <a16:creationId xmlns:a16="http://schemas.microsoft.com/office/drawing/2014/main" xmlns="" id="{622A1633-39FB-4573-BD28-EABF630A8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5013326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7cm</a:t>
            </a:r>
          </a:p>
        </p:txBody>
      </p:sp>
      <p:sp>
        <p:nvSpPr>
          <p:cNvPr id="12304" name="Text Box 22">
            <a:extLst>
              <a:ext uri="{FF2B5EF4-FFF2-40B4-BE49-F238E27FC236}">
                <a16:creationId xmlns:a16="http://schemas.microsoft.com/office/drawing/2014/main" xmlns="" id="{445E0893-E06E-4E35-B058-B9BE7D85A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1" y="3429001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4cm</a:t>
            </a:r>
          </a:p>
        </p:txBody>
      </p:sp>
      <p:sp>
        <p:nvSpPr>
          <p:cNvPr id="12305" name="Text Box 23">
            <a:extLst>
              <a:ext uri="{FF2B5EF4-FFF2-40B4-BE49-F238E27FC236}">
                <a16:creationId xmlns:a16="http://schemas.microsoft.com/office/drawing/2014/main" xmlns="" id="{018313D2-BF61-4CD6-8CD1-5ACE4C3A9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6" y="4365626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3cm</a:t>
            </a:r>
          </a:p>
        </p:txBody>
      </p:sp>
      <p:sp>
        <p:nvSpPr>
          <p:cNvPr id="12306" name="Text Box 24">
            <a:extLst>
              <a:ext uri="{FF2B5EF4-FFF2-40B4-BE49-F238E27FC236}">
                <a16:creationId xmlns:a16="http://schemas.microsoft.com/office/drawing/2014/main" xmlns="" id="{C9E6B40C-A03B-4F01-9FF4-8D9B244FB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1" y="4437064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3cm</a:t>
            </a:r>
          </a:p>
        </p:txBody>
      </p:sp>
      <p:sp>
        <p:nvSpPr>
          <p:cNvPr id="12307" name="Text Box 26">
            <a:extLst>
              <a:ext uri="{FF2B5EF4-FFF2-40B4-BE49-F238E27FC236}">
                <a16:creationId xmlns:a16="http://schemas.microsoft.com/office/drawing/2014/main" xmlns="" id="{612DCD1D-74CB-4391-81B3-A326DFF33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264" y="3789364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3cm</a:t>
            </a:r>
          </a:p>
        </p:txBody>
      </p:sp>
      <p:sp>
        <p:nvSpPr>
          <p:cNvPr id="12308" name="Text Box 27">
            <a:extLst>
              <a:ext uri="{FF2B5EF4-FFF2-40B4-BE49-F238E27FC236}">
                <a16:creationId xmlns:a16="http://schemas.microsoft.com/office/drawing/2014/main" xmlns="" id="{A5635ACC-4CFB-4FB9-8699-EFEF029BB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1764" y="5300664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7cm</a:t>
            </a:r>
          </a:p>
        </p:txBody>
      </p:sp>
      <p:grpSp>
        <p:nvGrpSpPr>
          <p:cNvPr id="12309" name="Group 36">
            <a:extLst>
              <a:ext uri="{FF2B5EF4-FFF2-40B4-BE49-F238E27FC236}">
                <a16:creationId xmlns:a16="http://schemas.microsoft.com/office/drawing/2014/main" xmlns="" id="{7E275FFE-AE0E-4CAC-93EB-07E729BFE95C}"/>
              </a:ext>
            </a:extLst>
          </p:cNvPr>
          <p:cNvGrpSpPr>
            <a:grpSpLocks/>
          </p:cNvGrpSpPr>
          <p:nvPr/>
        </p:nvGrpSpPr>
        <p:grpSpPr bwMode="auto">
          <a:xfrm>
            <a:off x="6816725" y="404814"/>
            <a:ext cx="3392488" cy="3951287"/>
            <a:chOff x="2752" y="1455"/>
            <a:chExt cx="2137" cy="2489"/>
          </a:xfrm>
        </p:grpSpPr>
        <p:sp>
          <p:nvSpPr>
            <p:cNvPr id="12310" name="Freeform 9">
              <a:extLst>
                <a:ext uri="{FF2B5EF4-FFF2-40B4-BE49-F238E27FC236}">
                  <a16:creationId xmlns:a16="http://schemas.microsoft.com/office/drawing/2014/main" xmlns="" id="{221A5D01-CF25-4E3D-B7E6-0027689A8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0" y="1700"/>
              <a:ext cx="1189" cy="2007"/>
            </a:xfrm>
            <a:custGeom>
              <a:avLst/>
              <a:gdLst>
                <a:gd name="T0" fmla="*/ 0 w 1189"/>
                <a:gd name="T1" fmla="*/ 0 h 2007"/>
                <a:gd name="T2" fmla="*/ 0 w 1189"/>
                <a:gd name="T3" fmla="*/ 2007 h 2007"/>
                <a:gd name="T4" fmla="*/ 1189 w 1189"/>
                <a:gd name="T5" fmla="*/ 2007 h 2007"/>
                <a:gd name="T6" fmla="*/ 1180 w 1189"/>
                <a:gd name="T7" fmla="*/ 994 h 2007"/>
                <a:gd name="T8" fmla="*/ 474 w 1189"/>
                <a:gd name="T9" fmla="*/ 994 h 2007"/>
                <a:gd name="T10" fmla="*/ 474 w 1189"/>
                <a:gd name="T11" fmla="*/ 0 h 2007"/>
                <a:gd name="T12" fmla="*/ 0 w 1189"/>
                <a:gd name="T13" fmla="*/ 0 h 20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89"/>
                <a:gd name="T22" fmla="*/ 0 h 2007"/>
                <a:gd name="T23" fmla="*/ 1189 w 1189"/>
                <a:gd name="T24" fmla="*/ 2007 h 200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89" h="2007">
                  <a:moveTo>
                    <a:pt x="0" y="0"/>
                  </a:moveTo>
                  <a:lnTo>
                    <a:pt x="0" y="2007"/>
                  </a:lnTo>
                  <a:lnTo>
                    <a:pt x="1189" y="2007"/>
                  </a:lnTo>
                  <a:lnTo>
                    <a:pt x="1180" y="994"/>
                  </a:lnTo>
                  <a:lnTo>
                    <a:pt x="474" y="994"/>
                  </a:lnTo>
                  <a:lnTo>
                    <a:pt x="4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33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 sz="2000"/>
            </a:p>
          </p:txBody>
        </p:sp>
        <p:sp>
          <p:nvSpPr>
            <p:cNvPr id="12311" name="Text Box 28">
              <a:extLst>
                <a:ext uri="{FF2B5EF4-FFF2-40B4-BE49-F238E27FC236}">
                  <a16:creationId xmlns:a16="http://schemas.microsoft.com/office/drawing/2014/main" xmlns="" id="{97D4ED14-B928-42C7-9143-CC37C86CCC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1" y="3694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6cm</a:t>
              </a:r>
            </a:p>
          </p:txBody>
        </p:sp>
        <p:sp>
          <p:nvSpPr>
            <p:cNvPr id="12312" name="Text Box 29">
              <a:extLst>
                <a:ext uri="{FF2B5EF4-FFF2-40B4-BE49-F238E27FC236}">
                  <a16:creationId xmlns:a16="http://schemas.microsoft.com/office/drawing/2014/main" xmlns="" id="{6C2C5F9B-9FC0-4CFA-866E-885AA4B033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1" y="3053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6cm</a:t>
              </a:r>
            </a:p>
          </p:txBody>
        </p:sp>
        <p:sp>
          <p:nvSpPr>
            <p:cNvPr id="12313" name="Text Box 30">
              <a:extLst>
                <a:ext uri="{FF2B5EF4-FFF2-40B4-BE49-F238E27FC236}">
                  <a16:creationId xmlns:a16="http://schemas.microsoft.com/office/drawing/2014/main" xmlns="" id="{77187106-FCB3-409B-B685-C07D48CD1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2" y="2087"/>
              <a:ext cx="5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11cm</a:t>
              </a:r>
            </a:p>
          </p:txBody>
        </p:sp>
        <p:sp>
          <p:nvSpPr>
            <p:cNvPr id="12314" name="Text Box 31">
              <a:extLst>
                <a:ext uri="{FF2B5EF4-FFF2-40B4-BE49-F238E27FC236}">
                  <a16:creationId xmlns:a16="http://schemas.microsoft.com/office/drawing/2014/main" xmlns="" id="{EA172E52-1375-468D-B411-C28A8F39C9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0" y="1455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2cm</a:t>
              </a:r>
            </a:p>
          </p:txBody>
        </p:sp>
        <p:sp>
          <p:nvSpPr>
            <p:cNvPr id="12315" name="Text Box 32">
              <a:extLst>
                <a:ext uri="{FF2B5EF4-FFF2-40B4-BE49-F238E27FC236}">
                  <a16:creationId xmlns:a16="http://schemas.microsoft.com/office/drawing/2014/main" xmlns="" id="{88F2B8A1-EDDA-442A-930A-3A6FF1179E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4" y="2431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4cm</a:t>
              </a:r>
            </a:p>
          </p:txBody>
        </p:sp>
        <p:sp>
          <p:nvSpPr>
            <p:cNvPr id="12316" name="Text Box 33">
              <a:extLst>
                <a:ext uri="{FF2B5EF4-FFF2-40B4-BE49-F238E27FC236}">
                  <a16:creationId xmlns:a16="http://schemas.microsoft.com/office/drawing/2014/main" xmlns="" id="{22C0315A-0AE3-4C5B-8C0A-A7C0E1B351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6" y="2059"/>
              <a:ext cx="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/>
                <a:t>5cm</a:t>
              </a:r>
            </a:p>
          </p:txBody>
        </p:sp>
      </p:grpSp>
      <p:sp>
        <p:nvSpPr>
          <p:cNvPr id="12317" name="Text Box 55">
            <a:extLst>
              <a:ext uri="{FF2B5EF4-FFF2-40B4-BE49-F238E27FC236}">
                <a16:creationId xmlns:a16="http://schemas.microsoft.com/office/drawing/2014/main" xmlns="" id="{D0B4DE00-6DC2-48DD-91D0-89B6D73FA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4797426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/>
              <a:t>4cm</a:t>
            </a:r>
          </a:p>
        </p:txBody>
      </p:sp>
    </p:spTree>
    <p:extLst>
      <p:ext uri="{BB962C8B-B14F-4D97-AF65-F5344CB8AC3E}">
        <p14:creationId xmlns:p14="http://schemas.microsoft.com/office/powerpoint/2010/main" val="1016297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Custom</PresentationFormat>
  <Paragraphs>55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CHALLENGE: Can you find the perimeter for this shape?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McLaughlin</dc:creator>
  <cp:lastModifiedBy>McLaughlin, H  (Riverbank Primary)</cp:lastModifiedBy>
  <cp:revision>4</cp:revision>
  <dcterms:created xsi:type="dcterms:W3CDTF">2020-06-02T08:42:43Z</dcterms:created>
  <dcterms:modified xsi:type="dcterms:W3CDTF">2020-06-17T11:35:04Z</dcterms:modified>
</cp:coreProperties>
</file>