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McLaughlin" userId="27489c7e-d656-41c1-80e3-20c9fed7e9b4" providerId="ADAL" clId="{4FD1F919-70DF-9347-BA3A-A7B2614B716F}"/>
    <pc:docChg chg="custSel addSld delSld modSld">
      <pc:chgData name="Miss McLaughlin" userId="27489c7e-d656-41c1-80e3-20c9fed7e9b4" providerId="ADAL" clId="{4FD1F919-70DF-9347-BA3A-A7B2614B716F}" dt="2020-06-02T08:46:03.063" v="89" actId="2696"/>
      <pc:docMkLst>
        <pc:docMk/>
      </pc:docMkLst>
      <pc:sldChg chg="modSp">
        <pc:chgData name="Miss McLaughlin" userId="27489c7e-d656-41c1-80e3-20c9fed7e9b4" providerId="ADAL" clId="{4FD1F919-70DF-9347-BA3A-A7B2614B716F}" dt="2020-06-02T07:39:08.036" v="2" actId="20577"/>
        <pc:sldMkLst>
          <pc:docMk/>
          <pc:sldMk cId="0" sldId="256"/>
        </pc:sldMkLst>
        <pc:spChg chg="mod">
          <ac:chgData name="Miss McLaughlin" userId="27489c7e-d656-41c1-80e3-20c9fed7e9b4" providerId="ADAL" clId="{4FD1F919-70DF-9347-BA3A-A7B2614B716F}" dt="2020-06-02T07:39:08.036" v="2" actId="20577"/>
          <ac:spMkLst>
            <pc:docMk/>
            <pc:sldMk cId="0" sldId="256"/>
            <ac:spMk id="2056" creationId="{8BA1C9DC-1191-4C1B-B7B8-B084890923AF}"/>
          </ac:spMkLst>
        </pc:spChg>
      </pc:sldChg>
      <pc:sldChg chg="del">
        <pc:chgData name="Miss McLaughlin" userId="27489c7e-d656-41c1-80e3-20c9fed7e9b4" providerId="ADAL" clId="{4FD1F919-70DF-9347-BA3A-A7B2614B716F}" dt="2020-06-02T08:01:32.409" v="85" actId="2696"/>
        <pc:sldMkLst>
          <pc:docMk/>
          <pc:sldMk cId="0" sldId="261"/>
        </pc:sldMkLst>
      </pc:sldChg>
      <pc:sldChg chg="delSp del">
        <pc:chgData name="Miss McLaughlin" userId="27489c7e-d656-41c1-80e3-20c9fed7e9b4" providerId="ADAL" clId="{4FD1F919-70DF-9347-BA3A-A7B2614B716F}" dt="2020-06-02T08:45:59.834" v="87" actId="2696"/>
        <pc:sldMkLst>
          <pc:docMk/>
          <pc:sldMk cId="0" sldId="263"/>
        </pc:sldMkLst>
        <pc:picChg chg="del">
          <ac:chgData name="Miss McLaughlin" userId="27489c7e-d656-41c1-80e3-20c9fed7e9b4" providerId="ADAL" clId="{4FD1F919-70DF-9347-BA3A-A7B2614B716F}" dt="2020-06-02T07:38:52.961" v="0" actId="478"/>
          <ac:picMkLst>
            <pc:docMk/>
            <pc:sldMk cId="0" sldId="263"/>
            <ac:picMk id="11266" creationId="{93348EDC-3D58-49D7-92BF-E6616727F260}"/>
          </ac:picMkLst>
        </pc:picChg>
      </pc:sldChg>
      <pc:sldChg chg="del">
        <pc:chgData name="Miss McLaughlin" userId="27489c7e-d656-41c1-80e3-20c9fed7e9b4" providerId="ADAL" clId="{4FD1F919-70DF-9347-BA3A-A7B2614B716F}" dt="2020-06-02T08:46:03.063" v="89" actId="2696"/>
        <pc:sldMkLst>
          <pc:docMk/>
          <pc:sldMk cId="0" sldId="264"/>
        </pc:sldMkLst>
      </pc:sldChg>
      <pc:sldChg chg="del">
        <pc:chgData name="Miss McLaughlin" userId="27489c7e-d656-41c1-80e3-20c9fed7e9b4" providerId="ADAL" clId="{4FD1F919-70DF-9347-BA3A-A7B2614B716F}" dt="2020-06-02T08:46:01.458" v="88" actId="2696"/>
        <pc:sldMkLst>
          <pc:docMk/>
          <pc:sldMk cId="0" sldId="265"/>
        </pc:sldMkLst>
      </pc:sldChg>
      <pc:sldChg chg="del">
        <pc:chgData name="Miss McLaughlin" userId="27489c7e-d656-41c1-80e3-20c9fed7e9b4" providerId="ADAL" clId="{4FD1F919-70DF-9347-BA3A-A7B2614B716F}" dt="2020-06-02T08:45:56.332" v="86" actId="2696"/>
        <pc:sldMkLst>
          <pc:docMk/>
          <pc:sldMk cId="0" sldId="266"/>
        </pc:sldMkLst>
      </pc:sldChg>
      <pc:sldChg chg="modSp new del">
        <pc:chgData name="Miss McLaughlin" userId="27489c7e-d656-41c1-80e3-20c9fed7e9b4" providerId="ADAL" clId="{4FD1F919-70DF-9347-BA3A-A7B2614B716F}" dt="2020-06-02T07:40:33.394" v="84" actId="2696"/>
        <pc:sldMkLst>
          <pc:docMk/>
          <pc:sldMk cId="2727203947" sldId="275"/>
        </pc:sldMkLst>
        <pc:spChg chg="mod">
          <ac:chgData name="Miss McLaughlin" userId="27489c7e-d656-41c1-80e3-20c9fed7e9b4" providerId="ADAL" clId="{4FD1F919-70DF-9347-BA3A-A7B2614B716F}" dt="2020-06-02T07:39:29.064" v="28" actId="20577"/>
          <ac:spMkLst>
            <pc:docMk/>
            <pc:sldMk cId="2727203947" sldId="275"/>
            <ac:spMk id="2" creationId="{DC18550D-C31B-7240-A2F9-E49EAE2F13DA}"/>
          </ac:spMkLst>
        </pc:spChg>
        <pc:spChg chg="mod">
          <ac:chgData name="Miss McLaughlin" userId="27489c7e-d656-41c1-80e3-20c9fed7e9b4" providerId="ADAL" clId="{4FD1F919-70DF-9347-BA3A-A7B2614B716F}" dt="2020-06-02T07:39:45.304" v="83" actId="20577"/>
          <ac:spMkLst>
            <pc:docMk/>
            <pc:sldMk cId="2727203947" sldId="275"/>
            <ac:spMk id="3" creationId="{02AB2330-7D5C-ED48-A733-8F24C15AC6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40DD44-2369-461E-B12B-53D544E85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57DDBF-F8A1-4CCE-B497-B4F7ED5D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B09539-4E2F-4A58-AB2C-FA1F40C1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35AD53-E8D4-482E-8D04-EFF698AD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D672DD-E412-4AA1-95BD-E3BE7D4E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660E6-B25B-4CE4-97EC-F1214420C4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3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E18554-636E-4D42-9E1D-CFCA9067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5387BD7-64DD-414D-B37A-B441EB3CB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C9AF4-DDED-4508-8343-EAD669D3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EF939-8EDF-4D60-AD22-D4C89CBB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A454DA-32A3-4CEE-962A-DF55B342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DEF03-FF00-436A-BF4F-D5FE184BE6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701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5EC270A-7394-4DF2-97F1-1C622227C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622D2B-B49A-4A04-AA0C-1BE446B44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900501-5648-4221-9881-EBC30A3D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53095B-BAC4-4CD8-930B-335562C2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B17FB0-68EC-40A0-89DF-E038262B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B6684-BA95-4B6E-A8DF-19711A39A8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50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639741-2E9D-4743-A7B3-DC11DAF8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C8E2B2-BC1F-4E64-B468-7BCAA899D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C84B7B-30FE-43BD-B368-13C0F4BF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EB3F27-9B97-49D4-BD5D-D64F5717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D31EC9-27EE-4673-ADDF-7D7EDCE1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D9B6B-BE01-4605-B277-B8DDA2173E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9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890A3F-00FE-44FC-B19D-47E88594E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B60573-58C5-4309-9462-8DD148C59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5D5926-07EF-4B5E-AF2D-C1907A39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111DC0-46A5-4424-ABC3-C4342C77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764C35-BE00-4196-8928-88572EC0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CE639-0AE6-40D6-9AF4-65A74FDA50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56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6FECCB-560E-4993-805E-E98C4F050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25E324-91A9-4192-93D0-FFDA33C0C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7574FA1-A978-4BA7-8C5A-34F891AD3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E8BF48-2F38-4BC9-B5DC-C3B4CD563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C24F7B-EF13-4902-8FB5-75516F68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428693-0E46-420E-A29A-BDCC7F68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E11AA-7CBA-4969-9B4E-32C7C1A85B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419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C965A2-77F7-4A5E-B500-AC4FEFF6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6C912F-BF50-41FF-875C-CE420B182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2EF5A5-A757-4035-A114-7D41DC552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7335A41-1A45-4047-ADEF-D3C4DFAA9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3C536D9-5C64-4AB2-AFF7-879AA7494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461A7E2-AEA3-4299-885D-A56469A5E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777CD52-280B-40EA-871C-4A205EAE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E4EBEAE-A59E-402A-895E-FE598CA7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6C75A-2C54-4DE8-8A53-8F0B6C20AB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16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E1ABC-45D7-4B5F-B181-B151A16A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1E1E59-F471-4634-A083-5CEDC593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AF10E4-019F-4282-BC94-B6033971C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98858A-8348-4D65-9DFF-3EFBD0BD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929CA-55EB-4D8C-B41F-89C4455B05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990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CA537CA-DEF9-4D25-8983-A373ABA3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9AF0AE1-9501-4D7A-9140-028B8527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FAACEF-4CE6-4759-A224-52E8A95B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8A4CA-5A21-4D4B-A5B8-26890D0B09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2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03593-008C-4B87-BF73-9A2BCE8C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D8F3BB-2165-4A0A-A273-69DA04687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35C9D7-8107-4DD6-B394-916FCE7D6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F117BA-6BA2-49DB-B93F-8A381209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A7359A-54BE-42F5-AF36-0C67C1D2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02D010-9816-4DBD-9046-51B32718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6DC4-D56A-442F-8ED5-446DB8899A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0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52927-0AD5-4901-8DB2-FEA14842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43A39F1-6175-4988-9DD2-5A7EBFC04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01E9A72-28BC-45C8-BC73-04AE76D20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2CA841-B205-43F0-AC65-C4409D7D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D674F6-9D64-48E4-9BF6-B8AD28E54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FEF147-7E74-4CDE-8CE6-46475571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0DBB3-0815-4B2B-83AB-CEE252E89C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279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CF8739E-BFC2-49BC-910B-96EF6E810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F1FB1F2-5BB0-4E4D-82EE-DF47C214BF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4BAF029-FCA0-4442-9C76-3C04CDEFBD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7FAEF022-D558-4061-A6F9-AC07370C47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4D1D2CCA-75B5-42DC-A484-3B1820BD5C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CD6930-B53F-4A21-9CA7-6D6C0A730B0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xmlns="" id="{1069C9F1-61E2-4E3B-8E52-C23EB2867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4076700"/>
            <a:ext cx="36718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000">
                <a:solidFill>
                  <a:srgbClr val="FF9900"/>
                </a:solidFill>
                <a:latin typeface="Impact" panose="020B0806030902050204" pitchFamily="34" charset="0"/>
              </a:rPr>
              <a:t>What do you already know?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xmlns="" id="{49359486-83B4-46A1-A3AA-BBE96B0701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16013" y="1844675"/>
            <a:ext cx="6696075" cy="2252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Perimeter and area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5207B32-9835-4A0E-A0AA-0A9765A18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868863"/>
            <a:ext cx="165576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3E362BA3-4602-4B6A-B238-DB4E71DDF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581525"/>
            <a:ext cx="122713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xmlns="" id="{8BA1C9DC-1191-4C1B-B7B8-B08489092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052513"/>
            <a:ext cx="6845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4000" i="1" dirty="0">
                <a:solidFill>
                  <a:srgbClr val="FF9900"/>
                </a:solidFill>
                <a:latin typeface="Impact" panose="020B0806030902050204" pitchFamily="34" charset="0"/>
              </a:rPr>
              <a:t>LI: To define and calculate the...</a:t>
            </a:r>
            <a:r>
              <a:rPr lang="en-GB" altLang="en-US" sz="4000" dirty="0">
                <a:solidFill>
                  <a:srgbClr val="FF9900"/>
                </a:solidFill>
                <a:latin typeface="Impact" panose="020B0806030902050204" pitchFamily="34" charset="0"/>
              </a:rPr>
              <a:t> 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xmlns="" id="{A458E6B3-71EB-4614-AF98-3921C4D0C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581525"/>
            <a:ext cx="122713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xmlns="" id="{EDF74E30-1B91-4078-A64C-BC8A771A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868863"/>
            <a:ext cx="165576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xmlns="" id="{C4E0FDB8-EA57-4781-BAE6-1F6872A79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581525"/>
            <a:ext cx="122713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xmlns="" id="{5D652D2A-DD91-4D73-A8B0-381853AF7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905000"/>
            <a:ext cx="42862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xmlns="" id="{4241381E-E505-4271-B678-EC24D991D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300663"/>
            <a:ext cx="172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12 cm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xmlns="" id="{6DCC42BB-0624-452A-93D8-F3330232D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41663"/>
            <a:ext cx="1366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 cm</a:t>
            </a:r>
          </a:p>
        </p:txBody>
      </p:sp>
      <p:sp>
        <p:nvSpPr>
          <p:cNvPr id="19462" name="WordArt 6">
            <a:extLst>
              <a:ext uri="{FF2B5EF4-FFF2-40B4-BE49-F238E27FC236}">
                <a16:creationId xmlns:a16="http://schemas.microsoft.com/office/drawing/2014/main" xmlns="" id="{AF3FE700-19BD-40E6-9D07-E1CCD05400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F286F38A-59F6-49C7-9E06-F65058273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xmlns="" id="{F530E5EC-0281-47A6-B1FD-D2D0C0F4D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9" t="5771" r="9323" b="24379"/>
          <a:stretch>
            <a:fillRect/>
          </a:stretch>
        </p:blipFill>
        <p:spPr bwMode="auto">
          <a:xfrm>
            <a:off x="3492500" y="2205038"/>
            <a:ext cx="2374900" cy="23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xmlns="" id="{3A8931AF-B025-4E9C-9C0C-865775F88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724400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15 cm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xmlns="" id="{66BDF788-FB06-4D22-BFB1-67AA85E7E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2997200"/>
            <a:ext cx="158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10 cm</a:t>
            </a:r>
          </a:p>
        </p:txBody>
      </p:sp>
      <p:sp>
        <p:nvSpPr>
          <p:cNvPr id="20487" name="WordArt 7">
            <a:extLst>
              <a:ext uri="{FF2B5EF4-FFF2-40B4-BE49-F238E27FC236}">
                <a16:creationId xmlns:a16="http://schemas.microsoft.com/office/drawing/2014/main" xmlns="" id="{2C75B547-3435-42EF-8066-1E0567649B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>
            <a:extLst>
              <a:ext uri="{FF2B5EF4-FFF2-40B4-BE49-F238E27FC236}">
                <a16:creationId xmlns:a16="http://schemas.microsoft.com/office/drawing/2014/main" xmlns="" id="{7394E280-5804-42EC-BB30-3A601069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716338"/>
            <a:ext cx="20478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xmlns="" id="{40CA0ED7-1E2C-474F-BE27-6CB2FCCDB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910013"/>
            <a:ext cx="2160587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>
            <a:extLst>
              <a:ext uri="{FF2B5EF4-FFF2-40B4-BE49-F238E27FC236}">
                <a16:creationId xmlns:a16="http://schemas.microsoft.com/office/drawing/2014/main" xmlns="" id="{6ACE78BA-9514-4129-B099-2B1D8FEC2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5876925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5cm</a:t>
            </a: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xmlns="" id="{87723D01-279E-440D-8870-05F1BF55F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797425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9cm</a:t>
            </a:r>
          </a:p>
        </p:txBody>
      </p:sp>
      <p:pic>
        <p:nvPicPr>
          <p:cNvPr id="21511" name="Picture 7">
            <a:extLst>
              <a:ext uri="{FF2B5EF4-FFF2-40B4-BE49-F238E27FC236}">
                <a16:creationId xmlns:a16="http://schemas.microsoft.com/office/drawing/2014/main" xmlns="" id="{7F693E38-33EF-4301-8298-C224CFF92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628775"/>
            <a:ext cx="2736850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2" name="Text Box 8">
            <a:extLst>
              <a:ext uri="{FF2B5EF4-FFF2-40B4-BE49-F238E27FC236}">
                <a16:creationId xmlns:a16="http://schemas.microsoft.com/office/drawing/2014/main" xmlns="" id="{D396AE0B-B06A-460B-81B8-B8D10C688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3495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 m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xmlns="" id="{DE156F7E-C2DC-423E-AC04-D18DDFE3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0043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3 m</a:t>
            </a:r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xmlns="" id="{19917079-BC00-4D70-A1D1-D1C536282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4209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A)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xmlns="" id="{6A1CA98C-B330-4CF2-A2D1-B51033EA9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7244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B)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xmlns="" id="{2DDEF946-1313-4A8B-831A-10B65874D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5085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C)</a:t>
            </a:r>
          </a:p>
        </p:txBody>
      </p:sp>
      <p:sp>
        <p:nvSpPr>
          <p:cNvPr id="21517" name="WordArt 13">
            <a:extLst>
              <a:ext uri="{FF2B5EF4-FFF2-40B4-BE49-F238E27FC236}">
                <a16:creationId xmlns:a16="http://schemas.microsoft.com/office/drawing/2014/main" xmlns="" id="{0F2AF758-F31C-4DA7-B804-028D41B9B9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5B6D23B9-C181-4873-B65D-FADBF50FB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358B0936-ADB0-4F71-9E64-0AA027748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A square with sides 1cm</a:t>
            </a:r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r>
              <a:rPr lang="en-GB" altLang="en-US"/>
              <a:t>A rectangle with sides 2cm and 4cm</a:t>
            </a:r>
          </a:p>
        </p:txBody>
      </p:sp>
      <p:sp>
        <p:nvSpPr>
          <p:cNvPr id="22532" name="WordArt 4">
            <a:extLst>
              <a:ext uri="{FF2B5EF4-FFF2-40B4-BE49-F238E27FC236}">
                <a16:creationId xmlns:a16="http://schemas.microsoft.com/office/drawing/2014/main" xmlns="" id="{4E034130-3B07-49B1-8AD7-7DBCDB117F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areas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xmlns="" id="{EEE0126F-C807-4512-BFBF-BEA0F6A8A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97425"/>
            <a:ext cx="2519362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xmlns="" id="{E846466D-1C97-43B7-A7FA-F9A5F3F57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420938"/>
            <a:ext cx="1227137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>
            <a:extLst>
              <a:ext uri="{FF2B5EF4-FFF2-40B4-BE49-F238E27FC236}">
                <a16:creationId xmlns:a16="http://schemas.microsoft.com/office/drawing/2014/main" xmlns="" id="{DE0B5B8D-4B70-497E-8553-904728745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1" t="23518" r="14296" b="24408"/>
          <a:stretch>
            <a:fillRect/>
          </a:stretch>
        </p:blipFill>
        <p:spPr bwMode="auto">
          <a:xfrm>
            <a:off x="2771775" y="1989138"/>
            <a:ext cx="3673475" cy="27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>
            <a:extLst>
              <a:ext uri="{FF2B5EF4-FFF2-40B4-BE49-F238E27FC236}">
                <a16:creationId xmlns:a16="http://schemas.microsoft.com/office/drawing/2014/main" xmlns="" id="{B1C62DF4-792E-49DC-ACD2-B6F633BF7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4868863"/>
            <a:ext cx="2665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8 m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xmlns="" id="{EBBDB496-ABCF-4648-81C3-458CD1765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972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4 m</a:t>
            </a:r>
          </a:p>
        </p:txBody>
      </p:sp>
      <p:sp>
        <p:nvSpPr>
          <p:cNvPr id="6152" name="WordArt 8">
            <a:extLst>
              <a:ext uri="{FF2B5EF4-FFF2-40B4-BE49-F238E27FC236}">
                <a16:creationId xmlns:a16="http://schemas.microsoft.com/office/drawing/2014/main" xmlns="" id="{CF24B186-B461-4604-B68F-613F1E0989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6831BF4E-BAEA-4E51-9448-D000B78FB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1" t="23518" r="14296" b="24408"/>
          <a:stretch>
            <a:fillRect/>
          </a:stretch>
        </p:blipFill>
        <p:spPr bwMode="auto">
          <a:xfrm>
            <a:off x="2771775" y="1989138"/>
            <a:ext cx="3673475" cy="27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xmlns="" id="{2156D2A2-DB6B-4619-8E96-8B559EA3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941888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10m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xmlns="" id="{0C4B7AEA-7F2D-4999-8CC3-523E994D6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30686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5m</a:t>
            </a:r>
          </a:p>
        </p:txBody>
      </p:sp>
      <p:sp>
        <p:nvSpPr>
          <p:cNvPr id="10245" name="WordArt 5">
            <a:extLst>
              <a:ext uri="{FF2B5EF4-FFF2-40B4-BE49-F238E27FC236}">
                <a16:creationId xmlns:a16="http://schemas.microsoft.com/office/drawing/2014/main" xmlns="" id="{FEDE8222-D80B-417D-8483-148304DF4C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>
            <a:extLst>
              <a:ext uri="{FF2B5EF4-FFF2-40B4-BE49-F238E27FC236}">
                <a16:creationId xmlns:a16="http://schemas.microsoft.com/office/drawing/2014/main" xmlns="" id="{B5B00249-2351-4C72-9907-791B529AF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905000"/>
            <a:ext cx="42862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>
            <a:extLst>
              <a:ext uri="{FF2B5EF4-FFF2-40B4-BE49-F238E27FC236}">
                <a16:creationId xmlns:a16="http://schemas.microsoft.com/office/drawing/2014/main" xmlns="" id="{CE88148C-54B8-4C6C-93F8-8FEB93E09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300663"/>
            <a:ext cx="172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12 cm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xmlns="" id="{AFCD69AE-E10C-4BEE-B4E5-A9A4E05A2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41663"/>
            <a:ext cx="1366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 cm</a:t>
            </a:r>
          </a:p>
        </p:txBody>
      </p:sp>
      <p:sp>
        <p:nvSpPr>
          <p:cNvPr id="7176" name="WordArt 8">
            <a:extLst>
              <a:ext uri="{FF2B5EF4-FFF2-40B4-BE49-F238E27FC236}">
                <a16:creationId xmlns:a16="http://schemas.microsoft.com/office/drawing/2014/main" xmlns="" id="{65AEFAAA-A8C5-4886-8D40-5DDD6B15B4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BE051F60-2DA4-43AF-B024-C7F80D9B0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8199" name="Picture 7">
            <a:extLst>
              <a:ext uri="{FF2B5EF4-FFF2-40B4-BE49-F238E27FC236}">
                <a16:creationId xmlns:a16="http://schemas.microsoft.com/office/drawing/2014/main" xmlns="" id="{8447F561-411D-4C2E-AFAA-8263F3DFA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9" t="5771" r="9323" b="24379"/>
          <a:stretch>
            <a:fillRect/>
          </a:stretch>
        </p:blipFill>
        <p:spPr bwMode="auto">
          <a:xfrm>
            <a:off x="3492500" y="2205038"/>
            <a:ext cx="2374900" cy="23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0" name="Text Box 8">
            <a:extLst>
              <a:ext uri="{FF2B5EF4-FFF2-40B4-BE49-F238E27FC236}">
                <a16:creationId xmlns:a16="http://schemas.microsoft.com/office/drawing/2014/main" xmlns="" id="{D7C1F9FA-9F9A-43C1-86F1-F84658CE1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724400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15 cm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xmlns="" id="{87BBF64A-E9FA-4C12-8596-A5F3F9CE6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2997200"/>
            <a:ext cx="158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10 cm</a:t>
            </a:r>
          </a:p>
        </p:txBody>
      </p:sp>
      <p:sp>
        <p:nvSpPr>
          <p:cNvPr id="8202" name="WordArt 10">
            <a:extLst>
              <a:ext uri="{FF2B5EF4-FFF2-40B4-BE49-F238E27FC236}">
                <a16:creationId xmlns:a16="http://schemas.microsoft.com/office/drawing/2014/main" xmlns="" id="{74CE9B9C-380F-42BA-89F7-18F181B535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>
            <a:extLst>
              <a:ext uri="{FF2B5EF4-FFF2-40B4-BE49-F238E27FC236}">
                <a16:creationId xmlns:a16="http://schemas.microsoft.com/office/drawing/2014/main" xmlns="" id="{67EA4189-1586-4ED9-81CD-DBD5094D78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perimeters</a:t>
            </a:r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xmlns="" id="{D98546FB-1D11-443F-A7F1-A7B793EDA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716338"/>
            <a:ext cx="20478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Picture 10">
            <a:extLst>
              <a:ext uri="{FF2B5EF4-FFF2-40B4-BE49-F238E27FC236}">
                <a16:creationId xmlns:a16="http://schemas.microsoft.com/office/drawing/2014/main" xmlns="" id="{16165E3E-AAC9-43E6-B063-A4E836DA1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910013"/>
            <a:ext cx="2160587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1" name="Text Box 11">
            <a:extLst>
              <a:ext uri="{FF2B5EF4-FFF2-40B4-BE49-F238E27FC236}">
                <a16:creationId xmlns:a16="http://schemas.microsoft.com/office/drawing/2014/main" xmlns="" id="{394486AD-D10B-4D2B-9291-831326D0F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5876925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5cm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xmlns="" id="{B7B37258-E563-41F3-914C-DAAFD45D2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797425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9cm</a:t>
            </a:r>
          </a:p>
        </p:txBody>
      </p:sp>
      <p:pic>
        <p:nvPicPr>
          <p:cNvPr id="15373" name="Picture 13">
            <a:extLst>
              <a:ext uri="{FF2B5EF4-FFF2-40B4-BE49-F238E27FC236}">
                <a16:creationId xmlns:a16="http://schemas.microsoft.com/office/drawing/2014/main" xmlns="" id="{9E51AD30-58DF-4201-8FCF-DFF0BEBFE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628775"/>
            <a:ext cx="2736850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4" name="Text Box 14">
            <a:extLst>
              <a:ext uri="{FF2B5EF4-FFF2-40B4-BE49-F238E27FC236}">
                <a16:creationId xmlns:a16="http://schemas.microsoft.com/office/drawing/2014/main" xmlns="" id="{D38E0A08-D0DE-4A61-BA53-706A95E1E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3495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 m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xmlns="" id="{71EF7EAB-FF11-4588-8A03-BB113C3A3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0043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3 m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xmlns="" id="{C2EE28B1-FC33-4776-AB90-74D0BD75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4209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A)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xmlns="" id="{892DDB54-5936-4C62-A7CA-E8A510FB0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7244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B)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xmlns="" id="{BBC275E5-7235-465F-B4FA-939CD6F11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5085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41C3E01C-9BCC-41A8-8E2A-898C24E9A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68320955-DF7D-49B9-A91B-F1BC1DE28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A square with sides 1cm</a:t>
            </a:r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r>
              <a:rPr lang="en-GB" altLang="en-US"/>
              <a:t>A rectangle with sides 2cm and 4cm</a:t>
            </a:r>
          </a:p>
        </p:txBody>
      </p:sp>
      <p:sp>
        <p:nvSpPr>
          <p:cNvPr id="16388" name="WordArt 4">
            <a:extLst>
              <a:ext uri="{FF2B5EF4-FFF2-40B4-BE49-F238E27FC236}">
                <a16:creationId xmlns:a16="http://schemas.microsoft.com/office/drawing/2014/main" xmlns="" id="{FFF63136-3A79-46D7-BA64-86453C66BE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perimeters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xmlns="" id="{A7BCC81A-EE03-41A7-82C2-5A2E625FB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97425"/>
            <a:ext cx="2519362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A4D5E479-19C8-44A6-835B-C191290FC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420938"/>
            <a:ext cx="1227137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xmlns="" id="{C2B1508D-E082-42ED-B477-4D7F5DA2F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1" t="23518" r="14296" b="24408"/>
          <a:stretch>
            <a:fillRect/>
          </a:stretch>
        </p:blipFill>
        <p:spPr bwMode="auto">
          <a:xfrm>
            <a:off x="2771775" y="1989138"/>
            <a:ext cx="3673475" cy="27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Text Box 3">
            <a:extLst>
              <a:ext uri="{FF2B5EF4-FFF2-40B4-BE49-F238E27FC236}">
                <a16:creationId xmlns:a16="http://schemas.microsoft.com/office/drawing/2014/main" xmlns="" id="{20656675-3F48-4BF6-B113-D68463D36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157788"/>
            <a:ext cx="2665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8 m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xmlns="" id="{3A480565-4E83-4A17-9A48-789DF31C5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972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4 m</a:t>
            </a:r>
          </a:p>
        </p:txBody>
      </p:sp>
      <p:sp>
        <p:nvSpPr>
          <p:cNvPr id="17413" name="WordArt 5">
            <a:extLst>
              <a:ext uri="{FF2B5EF4-FFF2-40B4-BE49-F238E27FC236}">
                <a16:creationId xmlns:a16="http://schemas.microsoft.com/office/drawing/2014/main" xmlns="" id="{9363FD93-33D4-41C0-AF01-8EF296D3CA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xmlns="" id="{519AD737-5FDA-4F0F-AB33-9DE3F5236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1" t="23518" r="14296" b="24408"/>
          <a:stretch>
            <a:fillRect/>
          </a:stretch>
        </p:blipFill>
        <p:spPr bwMode="auto">
          <a:xfrm>
            <a:off x="2771775" y="1989138"/>
            <a:ext cx="3673475" cy="27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xmlns="" id="{ACF83C67-8A14-490D-82F2-139DF8930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941888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10m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xmlns="" id="{DD4EF8AE-EC4F-49BD-9B08-5DC8383C7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30686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5m</a:t>
            </a:r>
          </a:p>
        </p:txBody>
      </p:sp>
      <p:sp>
        <p:nvSpPr>
          <p:cNvPr id="18439" name="WordArt 7">
            <a:extLst>
              <a:ext uri="{FF2B5EF4-FFF2-40B4-BE49-F238E27FC236}">
                <a16:creationId xmlns:a16="http://schemas.microsoft.com/office/drawing/2014/main" xmlns="" id="{580C35CF-C113-4557-9599-920A5DA992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597535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Find the area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129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Hilly</dc:creator>
  <cp:lastModifiedBy>McLaughlin, H  (Riverbank Primary)</cp:lastModifiedBy>
  <cp:revision>21</cp:revision>
  <dcterms:created xsi:type="dcterms:W3CDTF">2011-06-03T17:40:04Z</dcterms:created>
  <dcterms:modified xsi:type="dcterms:W3CDTF">2020-06-17T11:34:35Z</dcterms:modified>
</cp:coreProperties>
</file>