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"/>
  </p:notesMasterIdLst>
  <p:sldIdLst>
    <p:sldId id="411" r:id="rId2"/>
    <p:sldId id="412" r:id="rId3"/>
    <p:sldId id="41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7" d="100"/>
          <a:sy n="87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A3132-55EC-4CC5-ADD6-DA688911787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99139-363C-418D-B676-02840A91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41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Notifications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6" y="1484313"/>
            <a:ext cx="8325300" cy="468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66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Notifications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175215" cy="4598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64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Notifications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711275" cy="490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284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2638</TotalTime>
  <Words>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Notifications</vt:lpstr>
      <vt:lpstr>Notifications</vt:lpstr>
      <vt:lpstr>Notifications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Riverbank Primary</dc:title>
  <dc:creator>Hynes, Tommy (Riverbank Primary)</dc:creator>
  <cp:lastModifiedBy>Kenny, D   (Riverbank Primary)</cp:lastModifiedBy>
  <cp:revision>134</cp:revision>
  <dcterms:created xsi:type="dcterms:W3CDTF">2019-08-19T06:41:53Z</dcterms:created>
  <dcterms:modified xsi:type="dcterms:W3CDTF">2021-01-27T11:15:14Z</dcterms:modified>
</cp:coreProperties>
</file>