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"/>
  </p:notesMasterIdLst>
  <p:sldIdLst>
    <p:sldId id="41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 varScale="1">
        <p:scale>
          <a:sx n="87" d="100"/>
          <a:sy n="87" d="100"/>
        </p:scale>
        <p:origin x="-14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A3132-55EC-4CC5-ADD6-DA688911787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99139-363C-418D-B676-02840A919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413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008082-27F1-41C7-8F6F-7E2C2E266B8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90B6752-4D9A-4FE6-AC02-283684F435F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88640"/>
            <a:ext cx="4076918" cy="6404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9427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2638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PowerPoint Presentation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Riverbank Primary</dc:title>
  <dc:creator>Hynes, Tommy (Riverbank Primary)</dc:creator>
  <cp:lastModifiedBy>Kenny, D   (Riverbank Primary)</cp:lastModifiedBy>
  <cp:revision>135</cp:revision>
  <dcterms:created xsi:type="dcterms:W3CDTF">2019-08-19T06:41:53Z</dcterms:created>
  <dcterms:modified xsi:type="dcterms:W3CDTF">2021-01-27T11:47:36Z</dcterms:modified>
</cp:coreProperties>
</file>