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41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A3132-55EC-4CC5-ADD6-DA68891178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9139-363C-418D-B676-02840A91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1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4076918" cy="640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42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Riverbank Primary</dc:title>
  <dc:creator>Hynes, Tommy (Riverbank Primary)</dc:creator>
  <cp:lastModifiedBy>Kenny, D   (Riverbank Primary)</cp:lastModifiedBy>
  <cp:revision>135</cp:revision>
  <dcterms:created xsi:type="dcterms:W3CDTF">2019-08-19T06:41:53Z</dcterms:created>
  <dcterms:modified xsi:type="dcterms:W3CDTF">2021-01-27T11:47:36Z</dcterms:modified>
</cp:coreProperties>
</file>