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2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McLaughlin" userId="27489c7e-d656-41c1-80e3-20c9fed7e9b4" providerId="ADAL" clId="{C103387D-6F02-1048-9FE4-CA2DEA560E96}"/>
    <pc:docChg chg="undo redo custSel addSld delSld modSld">
      <pc:chgData name="Miss McLaughlin" userId="27489c7e-d656-41c1-80e3-20c9fed7e9b4" providerId="ADAL" clId="{C103387D-6F02-1048-9FE4-CA2DEA560E96}" dt="2020-05-19T07:48:12.668" v="359" actId="20577"/>
      <pc:docMkLst>
        <pc:docMk/>
      </pc:docMkLst>
      <pc:sldChg chg="new del">
        <pc:chgData name="Miss McLaughlin" userId="27489c7e-d656-41c1-80e3-20c9fed7e9b4" providerId="ADAL" clId="{C103387D-6F02-1048-9FE4-CA2DEA560E96}" dt="2020-05-19T07:40:56.257" v="2" actId="2696"/>
        <pc:sldMkLst>
          <pc:docMk/>
          <pc:sldMk cId="791598488" sldId="258"/>
        </pc:sldMkLst>
      </pc:sldChg>
      <pc:sldChg chg="modSp add">
        <pc:chgData name="Miss McLaughlin" userId="27489c7e-d656-41c1-80e3-20c9fed7e9b4" providerId="ADAL" clId="{C103387D-6F02-1048-9FE4-CA2DEA560E96}" dt="2020-05-19T07:48:12.668" v="359" actId="20577"/>
        <pc:sldMkLst>
          <pc:docMk/>
          <pc:sldMk cId="1377046250" sldId="259"/>
        </pc:sldMkLst>
        <pc:spChg chg="mod">
          <ac:chgData name="Miss McLaughlin" userId="27489c7e-d656-41c1-80e3-20c9fed7e9b4" providerId="ADAL" clId="{C103387D-6F02-1048-9FE4-CA2DEA560E96}" dt="2020-05-19T07:48:12.668" v="359" actId="20577"/>
          <ac:spMkLst>
            <pc:docMk/>
            <pc:sldMk cId="1377046250" sldId="259"/>
            <ac:spMk id="4" creationId="{79C322E1-0403-C34A-BD77-B6CF3F4AFEC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02F334-2752-4F41-A554-0990F52DD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BEA37C1-E736-F54F-B61F-EB52D7889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5932E8-43DA-024F-9DD8-952EECCCD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8282D8-A5C4-8D49-8589-35C25216E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11509B-1B2E-C141-BBFE-B9ADF896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5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8D6F0C-210B-5949-BF43-2BAD05FC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9E5C2A-3892-BB41-8D73-65B2EB0A3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16C21B-1F79-A140-A0F3-2D96948C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2E6F70-5BB0-E944-9FA0-5F339019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C131CB-EFC0-4F4F-9FA5-3B83E4E26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2B293F3-AD65-584D-AA7A-13AD3C99D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12DB772-B7D1-7C4A-8CAF-B478443B6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68AA87-31C9-4744-89C4-5069E9ED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FA319D-37BA-F141-B106-EDF16623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CF4029-0DE2-014C-9A62-33778CF7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2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4E5B50-1579-A643-8B1C-5368C146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43E1D0-213B-9649-8932-4D63C3590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64DF0A-0BFC-314F-BBDC-6E3FB970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BB6EE6-1EC2-444E-8B0F-C1A15C599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B3D29F-6252-2F4D-A400-9EFA07087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6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F5E258-3D91-A346-B87F-E4B4ED8DC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C10478-3CE7-824E-9AC5-84B122D28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C4F6C6-C82A-8847-8AB0-EEE87719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F6044B-63AD-6640-AFCD-8665EEA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E33706-4CD2-6845-8922-C6C5D595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D8455-4CF5-B441-8F9F-909971CDB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A0D4A9-148B-1742-A752-A0641D025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768466-0D3D-DE4D-B93D-65758096A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2397DC-D70F-B34D-8360-08B3C554D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C0CDFB-57C6-E648-AE3C-BCE973F2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BBC524F-55B8-BB46-AE1F-EBF29EC8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0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B2FC71-1D2B-8A44-B173-4A272B0FE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56DAA3-17B3-1F4A-9CC6-5E5A199FA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BF26B3F-348D-5247-850D-7DD1A6A33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AD0BBBD-9254-A94C-8849-5DFF80C8F5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63DE92B-509B-3340-A81B-26F8E8E31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4AD40F-6D4A-1443-88A8-160E9C39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462E4A-6E8E-F34E-A49E-38183FB2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13212B8-4C3B-9B4D-88BF-BDBA22F86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6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E3D977-8734-3C42-9B40-ACF785EA3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0AE3504-1356-C945-AC87-BF1A64DF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1DCD61-9544-3B44-B324-4C438A249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1D2D948-5011-0C44-94BE-C8DFC40A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6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B416DE-7829-134F-B097-612E0AA3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6B07A-1CD4-EA49-8152-A37AF10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B7D5FA-803F-9C43-8DAC-CA1C26B5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1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343B6-8BED-C64C-A81F-BC3345652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3EE19C-B422-4D4F-AEE0-AC876C39D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560CF08-D975-724E-A269-892CB0FF3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EB81AB-A84B-C644-A3D0-00C0C5493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042AA19-C439-3444-91D8-2CFCBFE8A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66FED2-CB3A-A745-B035-7AA48A90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5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0C7E6-56E7-0F4B-B5C1-E43CA760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059700-D729-3341-86EE-FD03A08E5C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B4F34E0-7051-1647-B9C1-B68AEAF5C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65A9256-E914-1246-B9FF-1267F16F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2F599F-DE03-C04E-A004-C2487B79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007BAD-107E-F542-AB40-C418386B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A741357-4F2F-4B44-949C-BFB8786C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1520BB-031B-9444-B222-0FDEE5CE7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C40308-DED5-E740-A938-79A684A87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8F1B-E5F7-104F-829D-AF92C4D122B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F2B4D4-36F2-A144-82B8-BC9CA6946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B43A57-3319-274B-B49F-941E5BD6D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FD23C-C606-7A40-A221-B75B1962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6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E0B571-0EA3-8C4C-9100-2A5D1D654B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Chilli Challenges 🌶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9F36766-C8B1-724B-AEE7-0559F9B176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6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9C322E1-0403-C34A-BD77-B6CF3F4AFEC6}"/>
              </a:ext>
            </a:extLst>
          </p:cNvPr>
          <p:cNvSpPr txBox="1"/>
          <p:nvPr/>
        </p:nvSpPr>
        <p:spPr>
          <a:xfrm>
            <a:off x="1066800" y="293914"/>
            <a:ext cx="1131503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dirty="0">
                <a:solidFill>
                  <a:schemeClr val="accent4"/>
                </a:solidFill>
                <a:latin typeface="Comic Sans MS" panose="030F0702030302020204" pitchFamily="66" charset="0"/>
              </a:rPr>
              <a:t>Mild</a:t>
            </a:r>
            <a:r>
              <a:rPr lang="en-GB" sz="4000" dirty="0">
                <a:latin typeface="Comic Sans MS" panose="030F0702030302020204" pitchFamily="66" charset="0"/>
              </a:rPr>
              <a:t>         </a:t>
            </a:r>
            <a:r>
              <a:rPr lang="en-GB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Spicy</a:t>
            </a:r>
            <a:r>
              <a:rPr lang="en-GB" sz="4000" dirty="0">
                <a:latin typeface="Comic Sans MS" panose="030F0702030302020204" pitchFamily="66" charset="0"/>
              </a:rPr>
              <a:t>        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Hot</a:t>
            </a:r>
            <a:r>
              <a:rPr lang="en-GB" sz="4000" dirty="0">
                <a:latin typeface="Comic Sans MS" panose="030F0702030302020204" pitchFamily="66" charset="0"/>
              </a:rPr>
              <a:t>        </a:t>
            </a:r>
            <a:r>
              <a:rPr lang="en-GB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Super Hot</a:t>
            </a:r>
          </a:p>
          <a:p>
            <a:pPr algn="l"/>
            <a:endParaRPr lang="en-GB" sz="40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32+23         323+432      3424+3214    23432+54323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21+45          213+654      4785+2758    56435+12543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55+43         463+765      6756+3498    67587+76345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63+16          555+333     5675+3478    56456+76487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77+20         456+667     5645+7121      56457+88797</a:t>
            </a:r>
          </a:p>
          <a:p>
            <a:pPr algn="l"/>
            <a:r>
              <a:rPr lang="en-GB" sz="28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Remember the taught strategies. Choose one and show your working </a:t>
            </a:r>
          </a:p>
          <a:p>
            <a:pPr algn="l"/>
            <a:r>
              <a:rPr lang="en-GB" sz="28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- Expanded partitioning</a:t>
            </a:r>
          </a:p>
          <a:p>
            <a:pPr algn="l"/>
            <a:r>
              <a:rPr lang="en-GB" sz="28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– empty number line</a:t>
            </a:r>
          </a:p>
          <a:p>
            <a:pPr marL="457200" indent="-457200" algn="l">
              <a:buFontTx/>
              <a:buChar char="-"/>
            </a:pPr>
            <a:r>
              <a:rPr lang="en-GB" sz="28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33995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9C322E1-0403-C34A-BD77-B6CF3F4AFEC6}"/>
              </a:ext>
            </a:extLst>
          </p:cNvPr>
          <p:cNvSpPr txBox="1"/>
          <p:nvPr/>
        </p:nvSpPr>
        <p:spPr>
          <a:xfrm>
            <a:off x="267368" y="322179"/>
            <a:ext cx="1166394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dirty="0">
                <a:solidFill>
                  <a:schemeClr val="accent4"/>
                </a:solidFill>
                <a:latin typeface="Comic Sans MS" panose="030F0702030302020204" pitchFamily="66" charset="0"/>
              </a:rPr>
              <a:t>Mild</a:t>
            </a:r>
            <a:r>
              <a:rPr lang="en-GB" sz="4000" dirty="0">
                <a:latin typeface="Comic Sans MS" panose="030F0702030302020204" pitchFamily="66" charset="0"/>
              </a:rPr>
              <a:t>         </a:t>
            </a:r>
            <a:r>
              <a:rPr lang="en-GB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Spicy</a:t>
            </a:r>
            <a:r>
              <a:rPr lang="en-GB" sz="4000" dirty="0">
                <a:latin typeface="Comic Sans MS" panose="030F0702030302020204" pitchFamily="66" charset="0"/>
              </a:rPr>
              <a:t>        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Hot</a:t>
            </a:r>
            <a:r>
              <a:rPr lang="en-GB" sz="4000" dirty="0">
                <a:latin typeface="Comic Sans MS" panose="030F0702030302020204" pitchFamily="66" charset="0"/>
              </a:rPr>
              <a:t>        </a:t>
            </a:r>
            <a:r>
              <a:rPr lang="en-GB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Super Hot</a:t>
            </a:r>
          </a:p>
          <a:p>
            <a:pPr algn="l"/>
            <a:endParaRPr lang="en-GB" sz="40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55              755                6638          77755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66              867                7543          68978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98              1228              10254         143932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79              888               9153           132943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97              1123              </a:t>
            </a:r>
            <a:r>
              <a:rPr lang="en-GB" sz="320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12766         </a:t>
            </a:r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145254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Remember the taught strategies. Choose one and show your working 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- Expanded partitioning</a:t>
            </a:r>
          </a:p>
          <a:p>
            <a:pPr algn="l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– empty number line</a:t>
            </a:r>
          </a:p>
          <a:p>
            <a:pPr marL="457200" indent="-457200" algn="l">
              <a:buFontTx/>
              <a:buChar char="-"/>
            </a:pPr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1377046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91</Words>
  <Application>Microsoft Office PowerPoint</Application>
  <PresentationFormat>Custom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Chilli Challenges 🌶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Chilli Challenges 🌶</dc:title>
  <dc:creator>Miss McLaughlin</dc:creator>
  <cp:lastModifiedBy>McLaughlin, H  (Riverbank Primary)</cp:lastModifiedBy>
  <cp:revision>4</cp:revision>
  <cp:lastPrinted>2020-06-17T11:22:57Z</cp:lastPrinted>
  <dcterms:created xsi:type="dcterms:W3CDTF">2020-05-17T14:31:46Z</dcterms:created>
  <dcterms:modified xsi:type="dcterms:W3CDTF">2020-06-17T11:30:03Z</dcterms:modified>
</cp:coreProperties>
</file>