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08788" cy="99409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624" y="-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66F4F10-DCA1-9345-93CC-3D46E89760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6CE0495F-2925-7543-A2D8-F5F8B0C0CBB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C598ACC9-9E43-2C4E-BDCB-F5F1BF1A23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E774C-2530-9B48-8D3B-F612E540A5EE}" type="datetimeFigureOut">
              <a:rPr lang="en-US" smtClean="0"/>
              <a:t>6/17/2020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29D992A9-B45A-2647-876B-59646F5AFE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42438602-D902-AF48-BF6E-F8FFCEE50B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2CF1A-DD17-E14D-850B-75F98F3267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40172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2C2D86E-6024-BE49-A849-AA688D43C2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5993729C-9BD6-1243-9A99-FD687059F1A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A81E5712-2431-464B-A7FE-A1F4192660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E774C-2530-9B48-8D3B-F612E540A5EE}" type="datetimeFigureOut">
              <a:rPr lang="en-US" smtClean="0"/>
              <a:t>6/17/2020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BEAAEE26-16C5-904D-89E2-719B384CE8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EC8AE361-50A6-AF46-A686-6D01ED7F04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2CF1A-DD17-E14D-850B-75F98F3267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86504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719F005C-D951-D941-A70F-12E7A74529F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2B161B86-1947-6241-AE18-74FB6C7E368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1A979C99-A758-6D4C-9AA0-04FACE5726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E774C-2530-9B48-8D3B-F612E540A5EE}" type="datetimeFigureOut">
              <a:rPr lang="en-US" smtClean="0"/>
              <a:t>6/17/2020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ACA09341-6B71-EB40-913B-AE91277699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B1B7E3DB-081A-1744-B1B3-516A3A535C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2CF1A-DD17-E14D-850B-75F98F3267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1023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5BF2BD1-97B8-CB43-8968-6F7161338A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774CE5B-9C92-4346-B1BD-F42EF0A008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23CBD398-D67B-3E48-B2B2-63B8170D33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E774C-2530-9B48-8D3B-F612E540A5EE}" type="datetimeFigureOut">
              <a:rPr lang="en-US" smtClean="0"/>
              <a:t>6/17/2020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9A4DD2D6-1135-7F46-A4BC-F798CA5893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0E221A45-ECD2-C745-B61B-C0D80C3154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2CF1A-DD17-E14D-850B-75F98F3267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50008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204C105-6B6F-2846-AF37-63C8FB46F9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B3F4ADDF-CDA5-E14F-B4E1-A3FD313B93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332A20CA-99C8-ED4A-B6FB-0D5AC3DDE4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E774C-2530-9B48-8D3B-F612E540A5EE}" type="datetimeFigureOut">
              <a:rPr lang="en-US" smtClean="0"/>
              <a:t>6/17/2020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1B248233-DA30-EA45-98F7-5BCE1E617B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6437324E-DD73-684D-8493-2F2300FD9A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2CF1A-DD17-E14D-850B-75F98F3267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67068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F141095-33F9-DA4A-993A-7777AB2053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5858D5CC-B004-1144-8505-0D47C270971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92EBBE90-BB06-0847-B0F0-5E12CBFC25D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575BBF24-1EC8-DC41-869D-E7D22943F1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E774C-2530-9B48-8D3B-F612E540A5EE}" type="datetimeFigureOut">
              <a:rPr lang="en-US" smtClean="0"/>
              <a:t>6/17/2020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F0CBBC29-7BF8-2C47-BE3D-713569CEC4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4118A42D-2811-934F-BCBD-E8BC6F661A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2CF1A-DD17-E14D-850B-75F98F3267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86617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5BBE852-2020-2B41-BE6E-19E0556F71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77612202-5AFB-DA40-AE12-362A4B01AD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8DB67810-B6A8-9041-9670-074EB2DAA5F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BE30C604-3111-E242-B5D3-B1C1E738058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45C80461-31A2-C048-9A16-711C5F68E0C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C60E36CD-727F-CF40-8103-48FCDDD94B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E774C-2530-9B48-8D3B-F612E540A5EE}" type="datetimeFigureOut">
              <a:rPr lang="en-US" smtClean="0"/>
              <a:t>6/17/2020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A3D1E8C3-904B-F74B-8731-79C72864A2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43535B9B-5CDE-2C45-A39A-AD2EB5773E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2CF1A-DD17-E14D-850B-75F98F3267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46713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898C4FE-E8A8-1348-A807-73467B5522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7F780C5C-9D5E-9E43-9D57-2A8D801FD6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E774C-2530-9B48-8D3B-F612E540A5EE}" type="datetimeFigureOut">
              <a:rPr lang="en-US" smtClean="0"/>
              <a:t>6/17/2020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68DFEEB8-D7F4-FD4C-9C41-28C5D05846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FA932BBE-2F8F-6C4E-A90C-3FE5B66108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2CF1A-DD17-E14D-850B-75F98F3267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38659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F4897F91-2D25-BC4C-B9FE-CD0BFF73A2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E774C-2530-9B48-8D3B-F612E540A5EE}" type="datetimeFigureOut">
              <a:rPr lang="en-US" smtClean="0"/>
              <a:t>6/17/2020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40ACE2DD-7049-D94B-89DD-1D8C7E302E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7001253B-387A-A343-9E2A-5C37E054EA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2CF1A-DD17-E14D-850B-75F98F3267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23947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BEEED49-0C58-DE49-8EF2-2FB4F477A2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C5A0B28-1D1B-B345-8D2C-47C45D332C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E1528BF7-3252-8849-AAC4-98336430141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F12D9ED7-985E-784D-8F8E-885E4D07BC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E774C-2530-9B48-8D3B-F612E540A5EE}" type="datetimeFigureOut">
              <a:rPr lang="en-US" smtClean="0"/>
              <a:t>6/17/2020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F251CCA3-0043-644B-B146-E35A130414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25E346DE-3ADD-FB4A-9503-BBF1164DE2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2CF1A-DD17-E14D-850B-75F98F3267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21122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0687FB2-9C1D-8E42-ACE7-B1B7FC59ED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A91DDCCB-CB19-EC48-872F-0C0CC526847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3CF6BBC8-1986-4D4B-92D4-D039B2973A6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AC9B3566-C218-7A40-B860-BADDEBAE1C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E774C-2530-9B48-8D3B-F612E540A5EE}" type="datetimeFigureOut">
              <a:rPr lang="en-US" smtClean="0"/>
              <a:t>6/17/2020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0DD60FA9-2701-154E-A679-65FFDF70DB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6D11A830-6F3E-C44D-BAA2-E2C2678979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2CF1A-DD17-E14D-850B-75F98F3267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90676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ACA17D37-372E-654A-937A-BADE7CC863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53B4373A-0EA7-A548-B57A-1EF858724D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5226705B-E420-794C-8C55-026C86F1539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0E774C-2530-9B48-8D3B-F612E540A5EE}" type="datetimeFigureOut">
              <a:rPr lang="en-US" smtClean="0"/>
              <a:t>6/17/2020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599D6368-7D8A-B74C-B464-4B104243C42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CF2C855A-D38D-7B4A-8F06-BB410BF3425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02CF1A-DD17-E14D-850B-75F98F3267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51717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2720C7D-51B0-0A45-83F4-8192AE07D5E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>
                <a:latin typeface="Comic Sans MS" panose="030F0702030302020204" pitchFamily="66" charset="0"/>
              </a:rPr>
              <a:t>Chilli challenges 🌶 </a:t>
            </a:r>
            <a:endParaRPr lang="en-US" dirty="0">
              <a:latin typeface="Comic Sans MS" panose="030F0702030302020204" pitchFamily="66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C3260BFE-25D8-2046-BBEA-A7C89532407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0265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79C322E1-0403-C34A-BD77-B6CF3F4AFEC6}"/>
              </a:ext>
            </a:extLst>
          </p:cNvPr>
          <p:cNvSpPr txBox="1"/>
          <p:nvPr/>
        </p:nvSpPr>
        <p:spPr>
          <a:xfrm>
            <a:off x="838200" y="228600"/>
            <a:ext cx="11663948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 sz="4000" dirty="0">
                <a:solidFill>
                  <a:schemeClr val="accent4"/>
                </a:solidFill>
                <a:latin typeface="Comic Sans MS" panose="030F0702030302020204" pitchFamily="66" charset="0"/>
              </a:rPr>
              <a:t>Mild</a:t>
            </a:r>
            <a:r>
              <a:rPr lang="en-GB" sz="4000" dirty="0">
                <a:latin typeface="Comic Sans MS" panose="030F0702030302020204" pitchFamily="66" charset="0"/>
              </a:rPr>
              <a:t>         </a:t>
            </a:r>
            <a:r>
              <a:rPr lang="en-GB" sz="4000" dirty="0">
                <a:solidFill>
                  <a:schemeClr val="accent2"/>
                </a:solidFill>
                <a:latin typeface="Comic Sans MS" panose="030F0702030302020204" pitchFamily="66" charset="0"/>
              </a:rPr>
              <a:t>Spicy</a:t>
            </a:r>
            <a:r>
              <a:rPr lang="en-GB" sz="4000" dirty="0">
                <a:latin typeface="Comic Sans MS" panose="030F0702030302020204" pitchFamily="66" charset="0"/>
              </a:rPr>
              <a:t>         </a:t>
            </a:r>
            <a:r>
              <a:rPr lang="en-GB" sz="4000" dirty="0">
                <a:solidFill>
                  <a:srgbClr val="FF0000"/>
                </a:solidFill>
                <a:latin typeface="Comic Sans MS" panose="030F0702030302020204" pitchFamily="66" charset="0"/>
              </a:rPr>
              <a:t>Hot</a:t>
            </a:r>
            <a:r>
              <a:rPr lang="en-GB" sz="4000" dirty="0">
                <a:latin typeface="Comic Sans MS" panose="030F0702030302020204" pitchFamily="66" charset="0"/>
              </a:rPr>
              <a:t>        </a:t>
            </a:r>
            <a:r>
              <a:rPr lang="en-GB" sz="4000" dirty="0">
                <a:solidFill>
                  <a:srgbClr val="C00000"/>
                </a:solidFill>
                <a:latin typeface="Comic Sans MS" panose="030F0702030302020204" pitchFamily="66" charset="0"/>
              </a:rPr>
              <a:t>Super Hot</a:t>
            </a:r>
          </a:p>
          <a:p>
            <a:pPr algn="l"/>
            <a:endParaRPr lang="en-GB" sz="4000" dirty="0">
              <a:solidFill>
                <a:schemeClr val="bg2">
                  <a:lumMod val="10000"/>
                </a:schemeClr>
              </a:solidFill>
              <a:latin typeface="Comic Sans MS" panose="030F0702030302020204" pitchFamily="66" charset="0"/>
            </a:endParaRPr>
          </a:p>
          <a:p>
            <a:pPr algn="l"/>
            <a:r>
              <a:rPr lang="en-GB" sz="3200" dirty="0">
                <a:solidFill>
                  <a:schemeClr val="bg2">
                    <a:lumMod val="10000"/>
                  </a:schemeClr>
                </a:solidFill>
                <a:latin typeface="Comic Sans MS" panose="030F0702030302020204" pitchFamily="66" charset="0"/>
              </a:rPr>
              <a:t>32-23         323-231      3424-2365    34543-23123</a:t>
            </a:r>
          </a:p>
          <a:p>
            <a:pPr algn="l"/>
            <a:r>
              <a:rPr lang="en-GB" sz="3200" dirty="0">
                <a:solidFill>
                  <a:schemeClr val="bg2">
                    <a:lumMod val="10000"/>
                  </a:schemeClr>
                </a:solidFill>
                <a:latin typeface="Comic Sans MS" panose="030F0702030302020204" pitchFamily="66" charset="0"/>
              </a:rPr>
              <a:t>45-22         453-342      4785-3875    56435-45342</a:t>
            </a:r>
          </a:p>
          <a:p>
            <a:pPr algn="l"/>
            <a:r>
              <a:rPr lang="en-GB" sz="3200" dirty="0">
                <a:solidFill>
                  <a:schemeClr val="bg2">
                    <a:lumMod val="10000"/>
                  </a:schemeClr>
                </a:solidFill>
                <a:latin typeface="Comic Sans MS" panose="030F0702030302020204" pitchFamily="66" charset="0"/>
              </a:rPr>
              <a:t>55-43         463-326      6756-3424    67587-4368</a:t>
            </a:r>
          </a:p>
          <a:p>
            <a:pPr algn="l"/>
            <a:r>
              <a:rPr lang="en-GB" sz="3200" dirty="0">
                <a:solidFill>
                  <a:schemeClr val="bg2">
                    <a:lumMod val="10000"/>
                  </a:schemeClr>
                </a:solidFill>
                <a:latin typeface="Comic Sans MS" panose="030F0702030302020204" pitchFamily="66" charset="0"/>
              </a:rPr>
              <a:t>63-16          555+369     5675-4673     77678-38998</a:t>
            </a:r>
          </a:p>
          <a:p>
            <a:pPr algn="l"/>
            <a:r>
              <a:rPr lang="en-GB" sz="3200" dirty="0">
                <a:solidFill>
                  <a:schemeClr val="bg2">
                    <a:lumMod val="10000"/>
                  </a:schemeClr>
                </a:solidFill>
                <a:latin typeface="Comic Sans MS" panose="030F0702030302020204" pitchFamily="66" charset="0"/>
              </a:rPr>
              <a:t>77-20         667-389      7672-6777     89865-28999</a:t>
            </a:r>
          </a:p>
          <a:p>
            <a:pPr algn="l"/>
            <a:r>
              <a:rPr lang="en-GB" sz="2400" dirty="0">
                <a:solidFill>
                  <a:schemeClr val="bg2">
                    <a:lumMod val="10000"/>
                  </a:schemeClr>
                </a:solidFill>
                <a:latin typeface="Comic Sans MS" panose="030F0702030302020204" pitchFamily="66" charset="0"/>
              </a:rPr>
              <a:t>Remember the taught strategies. Choose one and show your working </a:t>
            </a:r>
          </a:p>
          <a:p>
            <a:pPr algn="l"/>
            <a:r>
              <a:rPr lang="en-GB" sz="2400" dirty="0">
                <a:solidFill>
                  <a:schemeClr val="bg2">
                    <a:lumMod val="10000"/>
                  </a:schemeClr>
                </a:solidFill>
                <a:latin typeface="Comic Sans MS" panose="030F0702030302020204" pitchFamily="66" charset="0"/>
              </a:rPr>
              <a:t>- Expanded partitioning</a:t>
            </a:r>
          </a:p>
          <a:p>
            <a:pPr algn="l"/>
            <a:r>
              <a:rPr lang="en-GB" sz="2400" dirty="0">
                <a:solidFill>
                  <a:schemeClr val="bg2">
                    <a:lumMod val="10000"/>
                  </a:schemeClr>
                </a:solidFill>
                <a:latin typeface="Comic Sans MS" panose="030F0702030302020204" pitchFamily="66" charset="0"/>
              </a:rPr>
              <a:t>– empty number line</a:t>
            </a:r>
          </a:p>
          <a:p>
            <a:pPr marL="457200" indent="-457200" algn="l">
              <a:buFontTx/>
              <a:buChar char="-"/>
            </a:pPr>
            <a:r>
              <a:rPr lang="en-GB" sz="2400" dirty="0">
                <a:solidFill>
                  <a:schemeClr val="bg2">
                    <a:lumMod val="10000"/>
                  </a:schemeClr>
                </a:solidFill>
                <a:latin typeface="Comic Sans MS" panose="030F0702030302020204" pitchFamily="66" charset="0"/>
              </a:rPr>
              <a:t>Algorithm</a:t>
            </a:r>
          </a:p>
        </p:txBody>
      </p:sp>
    </p:spTree>
    <p:extLst>
      <p:ext uri="{BB962C8B-B14F-4D97-AF65-F5344CB8AC3E}">
        <p14:creationId xmlns:p14="http://schemas.microsoft.com/office/powerpoint/2010/main" val="3399591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47</Words>
  <Application>Microsoft Office PowerPoint</Application>
  <PresentationFormat>Custom</PresentationFormat>
  <Paragraphs>12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Chilli challenges 🌶 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Chilli challenges 🌶</dc:title>
  <dc:creator>Miss McLaughlin</dc:creator>
  <cp:lastModifiedBy>McLaughlin, H  (Riverbank Primary)</cp:lastModifiedBy>
  <cp:revision>2</cp:revision>
  <cp:lastPrinted>2020-06-17T11:23:56Z</cp:lastPrinted>
  <dcterms:created xsi:type="dcterms:W3CDTF">2020-05-19T07:50:27Z</dcterms:created>
  <dcterms:modified xsi:type="dcterms:W3CDTF">2020-06-17T11:29:47Z</dcterms:modified>
</cp:coreProperties>
</file>